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72" r:id="rId4"/>
    <p:sldId id="277" r:id="rId5"/>
    <p:sldId id="258" r:id="rId6"/>
    <p:sldId id="281" r:id="rId7"/>
    <p:sldId id="293" r:id="rId8"/>
    <p:sldId id="269" r:id="rId9"/>
    <p:sldId id="263" r:id="rId10"/>
    <p:sldId id="268" r:id="rId11"/>
    <p:sldId id="270" r:id="rId12"/>
    <p:sldId id="266" r:id="rId13"/>
    <p:sldId id="279" r:id="rId14"/>
    <p:sldId id="287" r:id="rId15"/>
    <p:sldId id="276" r:id="rId16"/>
    <p:sldId id="292" r:id="rId17"/>
    <p:sldId id="275" r:id="rId18"/>
    <p:sldId id="284" r:id="rId19"/>
    <p:sldId id="285" r:id="rId20"/>
    <p:sldId id="288" r:id="rId21"/>
    <p:sldId id="290" r:id="rId22"/>
    <p:sldId id="264" r:id="rId23"/>
    <p:sldId id="289" r:id="rId24"/>
    <p:sldId id="291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EBEBE"/>
    <a:srgbClr val="006400"/>
    <a:srgbClr val="FF0000"/>
    <a:srgbClr val="AD94C7"/>
    <a:srgbClr val="4FABAE"/>
    <a:srgbClr val="CA8F8C"/>
    <a:srgbClr val="90A56C"/>
    <a:srgbClr val="ADD8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91AE556-9BE1-43B1-A374-3B6E9D50878D}" v="41" dt="2025-10-02T13:30:32.54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3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216" y="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eil Yetz" userId="08bc6e20939b8137" providerId="LiveId" clId="{E9F0F1B8-7B7D-4588-BD90-0A586855D3C9}"/>
    <pc:docChg chg="undo custSel addSld delSld modSld sldOrd">
      <pc:chgData name="Neil Yetz" userId="08bc6e20939b8137" providerId="LiveId" clId="{E9F0F1B8-7B7D-4588-BD90-0A586855D3C9}" dt="2025-10-02T14:07:31.669" v="3576" actId="255"/>
      <pc:docMkLst>
        <pc:docMk/>
      </pc:docMkLst>
      <pc:sldChg chg="addSp delSp modSp mod">
        <pc:chgData name="Neil Yetz" userId="08bc6e20939b8137" providerId="LiveId" clId="{E9F0F1B8-7B7D-4588-BD90-0A586855D3C9}" dt="2025-10-02T04:18:54.924" v="2918" actId="20577"/>
        <pc:sldMkLst>
          <pc:docMk/>
          <pc:sldMk cId="2098824808" sldId="256"/>
        </pc:sldMkLst>
        <pc:spChg chg="mod">
          <ac:chgData name="Neil Yetz" userId="08bc6e20939b8137" providerId="LiveId" clId="{E9F0F1B8-7B7D-4588-BD90-0A586855D3C9}" dt="2025-10-02T04:18:54.924" v="2918" actId="20577"/>
          <ac:spMkLst>
            <pc:docMk/>
            <pc:sldMk cId="2098824808" sldId="256"/>
            <ac:spMk id="2" creationId="{4F3BF013-AC0D-200C-B4EE-50C2BF48D783}"/>
          </ac:spMkLst>
        </pc:spChg>
        <pc:graphicFrameChg chg="add del modGraphic">
          <ac:chgData name="Neil Yetz" userId="08bc6e20939b8137" providerId="LiveId" clId="{E9F0F1B8-7B7D-4588-BD90-0A586855D3C9}" dt="2025-10-02T04:07:08.840" v="2859" actId="478"/>
          <ac:graphicFrameMkLst>
            <pc:docMk/>
            <pc:sldMk cId="2098824808" sldId="256"/>
            <ac:graphicFrameMk id="5" creationId="{3CE9B7D0-56AE-DF2B-4985-9CB68A4EF897}"/>
          </ac:graphicFrameMkLst>
        </pc:graphicFrameChg>
      </pc:sldChg>
      <pc:sldChg chg="modSp mod">
        <pc:chgData name="Neil Yetz" userId="08bc6e20939b8137" providerId="LiveId" clId="{E9F0F1B8-7B7D-4588-BD90-0A586855D3C9}" dt="2025-10-02T13:29:08.322" v="3487" actId="114"/>
        <pc:sldMkLst>
          <pc:docMk/>
          <pc:sldMk cId="128798734" sldId="257"/>
        </pc:sldMkLst>
        <pc:spChg chg="mod">
          <ac:chgData name="Neil Yetz" userId="08bc6e20939b8137" providerId="LiveId" clId="{E9F0F1B8-7B7D-4588-BD90-0A586855D3C9}" dt="2025-10-02T13:29:08.322" v="3487" actId="114"/>
          <ac:spMkLst>
            <pc:docMk/>
            <pc:sldMk cId="128798734" sldId="257"/>
            <ac:spMk id="3" creationId="{BFC82108-8A68-705E-8AD1-147A7C559B77}"/>
          </ac:spMkLst>
        </pc:spChg>
      </pc:sldChg>
      <pc:sldChg chg="modSp mod">
        <pc:chgData name="Neil Yetz" userId="08bc6e20939b8137" providerId="LiveId" clId="{E9F0F1B8-7B7D-4588-BD90-0A586855D3C9}" dt="2025-10-02T05:32:28.659" v="3441" actId="20577"/>
        <pc:sldMkLst>
          <pc:docMk/>
          <pc:sldMk cId="2247492528" sldId="258"/>
        </pc:sldMkLst>
        <pc:spChg chg="mod">
          <ac:chgData name="Neil Yetz" userId="08bc6e20939b8137" providerId="LiveId" clId="{E9F0F1B8-7B7D-4588-BD90-0A586855D3C9}" dt="2025-10-02T05:32:28.659" v="3441" actId="20577"/>
          <ac:spMkLst>
            <pc:docMk/>
            <pc:sldMk cId="2247492528" sldId="258"/>
            <ac:spMk id="2" creationId="{5362AFA5-ABDD-C3AA-7ACE-D9861D53B4D1}"/>
          </ac:spMkLst>
        </pc:spChg>
        <pc:spChg chg="mod">
          <ac:chgData name="Neil Yetz" userId="08bc6e20939b8137" providerId="LiveId" clId="{E9F0F1B8-7B7D-4588-BD90-0A586855D3C9}" dt="2025-10-02T01:55:19.207" v="242" actId="27636"/>
          <ac:spMkLst>
            <pc:docMk/>
            <pc:sldMk cId="2247492528" sldId="258"/>
            <ac:spMk id="3" creationId="{529B46EB-8C38-6352-08B9-CE759ECD1BF9}"/>
          </ac:spMkLst>
        </pc:spChg>
      </pc:sldChg>
      <pc:sldChg chg="del">
        <pc:chgData name="Neil Yetz" userId="08bc6e20939b8137" providerId="LiveId" clId="{E9F0F1B8-7B7D-4588-BD90-0A586855D3C9}" dt="2025-10-02T04:13:00.210" v="2901" actId="47"/>
        <pc:sldMkLst>
          <pc:docMk/>
          <pc:sldMk cId="2345318319" sldId="259"/>
        </pc:sldMkLst>
      </pc:sldChg>
      <pc:sldChg chg="del">
        <pc:chgData name="Neil Yetz" userId="08bc6e20939b8137" providerId="LiveId" clId="{E9F0F1B8-7B7D-4588-BD90-0A586855D3C9}" dt="2025-10-02T03:33:32.390" v="1526" actId="47"/>
        <pc:sldMkLst>
          <pc:docMk/>
          <pc:sldMk cId="4275524126" sldId="260"/>
        </pc:sldMkLst>
      </pc:sldChg>
      <pc:sldChg chg="addSp modSp mod">
        <pc:chgData name="Neil Yetz" userId="08bc6e20939b8137" providerId="LiveId" clId="{E9F0F1B8-7B7D-4588-BD90-0A586855D3C9}" dt="2025-10-02T13:24:46.124" v="3455" actId="1076"/>
        <pc:sldMkLst>
          <pc:docMk/>
          <pc:sldMk cId="3252817500" sldId="263"/>
        </pc:sldMkLst>
        <pc:spChg chg="add mod">
          <ac:chgData name="Neil Yetz" userId="08bc6e20939b8137" providerId="LiveId" clId="{E9F0F1B8-7B7D-4588-BD90-0A586855D3C9}" dt="2025-10-02T13:24:46.124" v="3455" actId="1076"/>
          <ac:spMkLst>
            <pc:docMk/>
            <pc:sldMk cId="3252817500" sldId="263"/>
            <ac:spMk id="3" creationId="{9057E0A4-5CA4-C6E7-9605-90CDF0B916B0}"/>
          </ac:spMkLst>
        </pc:spChg>
      </pc:sldChg>
      <pc:sldChg chg="addSp delSp modSp mod ord setBg">
        <pc:chgData name="Neil Yetz" userId="08bc6e20939b8137" providerId="LiveId" clId="{E9F0F1B8-7B7D-4588-BD90-0A586855D3C9}" dt="2025-10-02T05:41:07.868" v="3444" actId="20577"/>
        <pc:sldMkLst>
          <pc:docMk/>
          <pc:sldMk cId="1096337014" sldId="264"/>
        </pc:sldMkLst>
        <pc:spChg chg="mod">
          <ac:chgData name="Neil Yetz" userId="08bc6e20939b8137" providerId="LiveId" clId="{E9F0F1B8-7B7D-4588-BD90-0A586855D3C9}" dt="2025-10-02T03:48:08.557" v="2261" actId="26606"/>
          <ac:spMkLst>
            <pc:docMk/>
            <pc:sldMk cId="1096337014" sldId="264"/>
            <ac:spMk id="2" creationId="{25211657-4F31-BD9C-79D3-92C577C417E6}"/>
          </ac:spMkLst>
        </pc:spChg>
        <pc:spChg chg="mod">
          <ac:chgData name="Neil Yetz" userId="08bc6e20939b8137" providerId="LiveId" clId="{E9F0F1B8-7B7D-4588-BD90-0A586855D3C9}" dt="2025-10-02T05:41:07.868" v="3444" actId="20577"/>
          <ac:spMkLst>
            <pc:docMk/>
            <pc:sldMk cId="1096337014" sldId="264"/>
            <ac:spMk id="3" creationId="{62497ECF-6F98-1A66-1977-7317035E02D7}"/>
          </ac:spMkLst>
        </pc:spChg>
        <pc:spChg chg="add del">
          <ac:chgData name="Neil Yetz" userId="08bc6e20939b8137" providerId="LiveId" clId="{E9F0F1B8-7B7D-4588-BD90-0A586855D3C9}" dt="2025-10-02T03:48:08.557" v="2261" actId="26606"/>
          <ac:spMkLst>
            <pc:docMk/>
            <pc:sldMk cId="1096337014" sldId="264"/>
            <ac:spMk id="9" creationId="{C0763A76-9F1C-4FC5-82B7-DD475DA461B2}"/>
          </ac:spMkLst>
        </pc:spChg>
        <pc:spChg chg="add del">
          <ac:chgData name="Neil Yetz" userId="08bc6e20939b8137" providerId="LiveId" clId="{E9F0F1B8-7B7D-4588-BD90-0A586855D3C9}" dt="2025-10-02T03:48:08.557" v="2261" actId="26606"/>
          <ac:spMkLst>
            <pc:docMk/>
            <pc:sldMk cId="1096337014" sldId="264"/>
            <ac:spMk id="11" creationId="{E81BF4F6-F2CF-4984-9D14-D6966D92F99F}"/>
          </ac:spMkLst>
        </pc:spChg>
        <pc:spChg chg="add">
          <ac:chgData name="Neil Yetz" userId="08bc6e20939b8137" providerId="LiveId" clId="{E9F0F1B8-7B7D-4588-BD90-0A586855D3C9}" dt="2025-10-02T03:48:08.557" v="2261" actId="26606"/>
          <ac:spMkLst>
            <pc:docMk/>
            <pc:sldMk cId="1096337014" sldId="264"/>
            <ac:spMk id="16" creationId="{201CC55D-ED54-4C5C-95E6-10947BD1103B}"/>
          </ac:spMkLst>
        </pc:spChg>
        <pc:spChg chg="add">
          <ac:chgData name="Neil Yetz" userId="08bc6e20939b8137" providerId="LiveId" clId="{E9F0F1B8-7B7D-4588-BD90-0A586855D3C9}" dt="2025-10-02T03:48:08.557" v="2261" actId="26606"/>
          <ac:spMkLst>
            <pc:docMk/>
            <pc:sldMk cId="1096337014" sldId="264"/>
            <ac:spMk id="22" creationId="{3873B707-463F-40B0-8227-E8CC6C67EB25}"/>
          </ac:spMkLst>
        </pc:spChg>
        <pc:spChg chg="add">
          <ac:chgData name="Neil Yetz" userId="08bc6e20939b8137" providerId="LiveId" clId="{E9F0F1B8-7B7D-4588-BD90-0A586855D3C9}" dt="2025-10-02T03:48:08.557" v="2261" actId="26606"/>
          <ac:spMkLst>
            <pc:docMk/>
            <pc:sldMk cId="1096337014" sldId="264"/>
            <ac:spMk id="24" creationId="{C13237C8-E62C-4F0D-A318-BD6FB6C2D138}"/>
          </ac:spMkLst>
        </pc:spChg>
        <pc:spChg chg="add">
          <ac:chgData name="Neil Yetz" userId="08bc6e20939b8137" providerId="LiveId" clId="{E9F0F1B8-7B7D-4588-BD90-0A586855D3C9}" dt="2025-10-02T03:48:08.557" v="2261" actId="26606"/>
          <ac:spMkLst>
            <pc:docMk/>
            <pc:sldMk cId="1096337014" sldId="264"/>
            <ac:spMk id="26" creationId="{19C9EAEA-39D0-4B0E-A0EB-51E7B26740B1}"/>
          </ac:spMkLst>
        </pc:spChg>
        <pc:grpChg chg="add">
          <ac:chgData name="Neil Yetz" userId="08bc6e20939b8137" providerId="LiveId" clId="{E9F0F1B8-7B7D-4588-BD90-0A586855D3C9}" dt="2025-10-02T03:48:08.557" v="2261" actId="26606"/>
          <ac:grpSpMkLst>
            <pc:docMk/>
            <pc:sldMk cId="1096337014" sldId="264"/>
            <ac:grpSpMk id="18" creationId="{1DE889C7-FAD6-4397-98E2-05D503484459}"/>
          </ac:grpSpMkLst>
        </pc:grpChg>
        <pc:picChg chg="add mod">
          <ac:chgData name="Neil Yetz" userId="08bc6e20939b8137" providerId="LiveId" clId="{E9F0F1B8-7B7D-4588-BD90-0A586855D3C9}" dt="2025-10-02T03:48:08.557" v="2261" actId="26606"/>
          <ac:picMkLst>
            <pc:docMk/>
            <pc:sldMk cId="1096337014" sldId="264"/>
            <ac:picMk id="5" creationId="{2C325A4F-4E27-4395-A1B7-9F4DAA98CE4F}"/>
          </ac:picMkLst>
        </pc:picChg>
      </pc:sldChg>
      <pc:sldChg chg="delSp del mod">
        <pc:chgData name="Neil Yetz" userId="08bc6e20939b8137" providerId="LiveId" clId="{E9F0F1B8-7B7D-4588-BD90-0A586855D3C9}" dt="2025-10-02T05:11:39.493" v="3226" actId="47"/>
        <pc:sldMkLst>
          <pc:docMk/>
          <pc:sldMk cId="2334129017" sldId="265"/>
        </pc:sldMkLst>
        <pc:spChg chg="del">
          <ac:chgData name="Neil Yetz" userId="08bc6e20939b8137" providerId="LiveId" clId="{E9F0F1B8-7B7D-4588-BD90-0A586855D3C9}" dt="2025-10-02T05:10:23.416" v="3223" actId="478"/>
          <ac:spMkLst>
            <pc:docMk/>
            <pc:sldMk cId="2334129017" sldId="265"/>
            <ac:spMk id="2" creationId="{D723E838-2447-CCD9-37A4-D239EDC39323}"/>
          </ac:spMkLst>
        </pc:spChg>
      </pc:sldChg>
      <pc:sldChg chg="modSp mod">
        <pc:chgData name="Neil Yetz" userId="08bc6e20939b8137" providerId="LiveId" clId="{E9F0F1B8-7B7D-4588-BD90-0A586855D3C9}" dt="2025-10-02T05:29:10.408" v="3439" actId="20577"/>
        <pc:sldMkLst>
          <pc:docMk/>
          <pc:sldMk cId="12907328" sldId="266"/>
        </pc:sldMkLst>
        <pc:spChg chg="mod">
          <ac:chgData name="Neil Yetz" userId="08bc6e20939b8137" providerId="LiveId" clId="{E9F0F1B8-7B7D-4588-BD90-0A586855D3C9}" dt="2025-10-02T05:29:10.408" v="3439" actId="20577"/>
          <ac:spMkLst>
            <pc:docMk/>
            <pc:sldMk cId="12907328" sldId="266"/>
            <ac:spMk id="2" creationId="{F5D56E10-770A-7AB2-5BCA-367488A14BA1}"/>
          </ac:spMkLst>
        </pc:spChg>
        <pc:graphicFrameChg chg="modGraphic">
          <ac:chgData name="Neil Yetz" userId="08bc6e20939b8137" providerId="LiveId" clId="{E9F0F1B8-7B7D-4588-BD90-0A586855D3C9}" dt="2025-10-02T01:59:15.416" v="277" actId="20577"/>
          <ac:graphicFrameMkLst>
            <pc:docMk/>
            <pc:sldMk cId="12907328" sldId="266"/>
            <ac:graphicFrameMk id="7" creationId="{18D179B7-A0E3-86D4-7FAC-03C4F241839B}"/>
          </ac:graphicFrameMkLst>
        </pc:graphicFrameChg>
      </pc:sldChg>
      <pc:sldChg chg="addSp modSp mod">
        <pc:chgData name="Neil Yetz" userId="08bc6e20939b8137" providerId="LiveId" clId="{E9F0F1B8-7B7D-4588-BD90-0A586855D3C9}" dt="2025-10-02T13:24:51.573" v="3456"/>
        <pc:sldMkLst>
          <pc:docMk/>
          <pc:sldMk cId="4236861588" sldId="268"/>
        </pc:sldMkLst>
        <pc:spChg chg="mod">
          <ac:chgData name="Neil Yetz" userId="08bc6e20939b8137" providerId="LiveId" clId="{E9F0F1B8-7B7D-4588-BD90-0A586855D3C9}" dt="2025-10-02T05:28:58.441" v="3427" actId="20577"/>
          <ac:spMkLst>
            <pc:docMk/>
            <pc:sldMk cId="4236861588" sldId="268"/>
            <ac:spMk id="2" creationId="{9884E1EF-2EDE-BFF5-450B-E45F9712ABC0}"/>
          </ac:spMkLst>
        </pc:spChg>
        <pc:spChg chg="add mod">
          <ac:chgData name="Neil Yetz" userId="08bc6e20939b8137" providerId="LiveId" clId="{E9F0F1B8-7B7D-4588-BD90-0A586855D3C9}" dt="2025-10-02T13:24:51.573" v="3456"/>
          <ac:spMkLst>
            <pc:docMk/>
            <pc:sldMk cId="4236861588" sldId="268"/>
            <ac:spMk id="3" creationId="{FFAE748D-1819-4210-8F9B-227B96005C31}"/>
          </ac:spMkLst>
        </pc:spChg>
      </pc:sldChg>
      <pc:sldChg chg="addSp modSp">
        <pc:chgData name="Neil Yetz" userId="08bc6e20939b8137" providerId="LiveId" clId="{E9F0F1B8-7B7D-4588-BD90-0A586855D3C9}" dt="2025-10-02T13:24:53.590" v="3457"/>
        <pc:sldMkLst>
          <pc:docMk/>
          <pc:sldMk cId="2995303358" sldId="270"/>
        </pc:sldMkLst>
        <pc:spChg chg="add mod">
          <ac:chgData name="Neil Yetz" userId="08bc6e20939b8137" providerId="LiveId" clId="{E9F0F1B8-7B7D-4588-BD90-0A586855D3C9}" dt="2025-10-02T13:24:53.590" v="3457"/>
          <ac:spMkLst>
            <pc:docMk/>
            <pc:sldMk cId="2995303358" sldId="270"/>
            <ac:spMk id="3" creationId="{1E72E5BE-9812-4EC5-1CCF-65BD9D51C5FD}"/>
          </ac:spMkLst>
        </pc:spChg>
      </pc:sldChg>
      <pc:sldChg chg="modSp del mod">
        <pc:chgData name="Neil Yetz" userId="08bc6e20939b8137" providerId="LiveId" clId="{E9F0F1B8-7B7D-4588-BD90-0A586855D3C9}" dt="2025-10-02T01:49:12.710" v="112" actId="47"/>
        <pc:sldMkLst>
          <pc:docMk/>
          <pc:sldMk cId="3616675946" sldId="273"/>
        </pc:sldMkLst>
        <pc:spChg chg="mod">
          <ac:chgData name="Neil Yetz" userId="08bc6e20939b8137" providerId="LiveId" clId="{E9F0F1B8-7B7D-4588-BD90-0A586855D3C9}" dt="2025-10-02T01:48:32.884" v="108" actId="20577"/>
          <ac:spMkLst>
            <pc:docMk/>
            <pc:sldMk cId="3616675946" sldId="273"/>
            <ac:spMk id="2" creationId="{4C2724A7-B94C-878A-4D19-A37ED9E06ED8}"/>
          </ac:spMkLst>
        </pc:spChg>
        <pc:spChg chg="mod">
          <ac:chgData name="Neil Yetz" userId="08bc6e20939b8137" providerId="LiveId" clId="{E9F0F1B8-7B7D-4588-BD90-0A586855D3C9}" dt="2025-10-02T01:48:37.677" v="109" actId="20577"/>
          <ac:spMkLst>
            <pc:docMk/>
            <pc:sldMk cId="3616675946" sldId="273"/>
            <ac:spMk id="3" creationId="{555BAC74-7AF3-55CE-F362-06F02A3609E2}"/>
          </ac:spMkLst>
        </pc:spChg>
      </pc:sldChg>
      <pc:sldChg chg="del ord">
        <pc:chgData name="Neil Yetz" userId="08bc6e20939b8137" providerId="LiveId" clId="{E9F0F1B8-7B7D-4588-BD90-0A586855D3C9}" dt="2025-10-02T01:55:04.591" v="239" actId="47"/>
        <pc:sldMkLst>
          <pc:docMk/>
          <pc:sldMk cId="1548673366" sldId="274"/>
        </pc:sldMkLst>
      </pc:sldChg>
      <pc:sldChg chg="modSp mod">
        <pc:chgData name="Neil Yetz" userId="08bc6e20939b8137" providerId="LiveId" clId="{E9F0F1B8-7B7D-4588-BD90-0A586855D3C9}" dt="2025-10-02T05:12:42.597" v="3267" actId="207"/>
        <pc:sldMkLst>
          <pc:docMk/>
          <pc:sldMk cId="2781114258" sldId="275"/>
        </pc:sldMkLst>
        <pc:spChg chg="mod">
          <ac:chgData name="Neil Yetz" userId="08bc6e20939b8137" providerId="LiveId" clId="{E9F0F1B8-7B7D-4588-BD90-0A586855D3C9}" dt="2025-10-02T05:12:42.597" v="3267" actId="207"/>
          <ac:spMkLst>
            <pc:docMk/>
            <pc:sldMk cId="2781114258" sldId="275"/>
            <ac:spMk id="2" creationId="{57BB7CDB-53C5-F302-33B4-E207B95EF271}"/>
          </ac:spMkLst>
        </pc:spChg>
        <pc:graphicFrameChg chg="modGraphic">
          <ac:chgData name="Neil Yetz" userId="08bc6e20939b8137" providerId="LiveId" clId="{E9F0F1B8-7B7D-4588-BD90-0A586855D3C9}" dt="2025-10-02T01:47:55.618" v="73" actId="113"/>
          <ac:graphicFrameMkLst>
            <pc:docMk/>
            <pc:sldMk cId="2781114258" sldId="275"/>
            <ac:graphicFrameMk id="4" creationId="{765AECBF-7D79-76FB-B9CD-E90D83B65FC9}"/>
          </ac:graphicFrameMkLst>
        </pc:graphicFrameChg>
      </pc:sldChg>
      <pc:sldChg chg="addSp delSp modSp new mod">
        <pc:chgData name="Neil Yetz" userId="08bc6e20939b8137" providerId="LiveId" clId="{E9F0F1B8-7B7D-4588-BD90-0A586855D3C9}" dt="2025-10-02T13:25:18.708" v="3466" actId="20577"/>
        <pc:sldMkLst>
          <pc:docMk/>
          <pc:sldMk cId="3938793577" sldId="276"/>
        </pc:sldMkLst>
        <pc:spChg chg="mod">
          <ac:chgData name="Neil Yetz" userId="08bc6e20939b8137" providerId="LiveId" clId="{E9F0F1B8-7B7D-4588-BD90-0A586855D3C9}" dt="2025-10-02T01:45:19.258" v="36" actId="20577"/>
          <ac:spMkLst>
            <pc:docMk/>
            <pc:sldMk cId="3938793577" sldId="276"/>
            <ac:spMk id="2" creationId="{B4575E5C-3DED-C5DA-CA9D-79E3F210367E}"/>
          </ac:spMkLst>
        </pc:spChg>
        <pc:spChg chg="del">
          <ac:chgData name="Neil Yetz" userId="08bc6e20939b8137" providerId="LiveId" clId="{E9F0F1B8-7B7D-4588-BD90-0A586855D3C9}" dt="2025-10-02T01:44:54.961" v="1"/>
          <ac:spMkLst>
            <pc:docMk/>
            <pc:sldMk cId="3938793577" sldId="276"/>
            <ac:spMk id="3" creationId="{6068038B-1BD2-8EE1-214B-286C50FC8F14}"/>
          </ac:spMkLst>
        </pc:spChg>
        <pc:spChg chg="add mod">
          <ac:chgData name="Neil Yetz" userId="08bc6e20939b8137" providerId="LiveId" clId="{E9F0F1B8-7B7D-4588-BD90-0A586855D3C9}" dt="2025-10-02T13:25:18.708" v="3466" actId="20577"/>
          <ac:spMkLst>
            <pc:docMk/>
            <pc:sldMk cId="3938793577" sldId="276"/>
            <ac:spMk id="3" creationId="{C79C8C3B-259F-F23B-AB8B-04E5E7838123}"/>
          </ac:spMkLst>
        </pc:spChg>
        <pc:spChg chg="mod topLvl">
          <ac:chgData name="Neil Yetz" userId="08bc6e20939b8137" providerId="LiveId" clId="{E9F0F1B8-7B7D-4588-BD90-0A586855D3C9}" dt="2025-10-02T01:46:32.254" v="45" actId="207"/>
          <ac:spMkLst>
            <pc:docMk/>
            <pc:sldMk cId="3938793577" sldId="276"/>
            <ac:spMk id="7" creationId="{2669B774-B149-1529-6BD9-EE870A9FFCD9}"/>
          </ac:spMkLst>
        </pc:spChg>
        <pc:spChg chg="mod topLvl">
          <ac:chgData name="Neil Yetz" userId="08bc6e20939b8137" providerId="LiveId" clId="{E9F0F1B8-7B7D-4588-BD90-0A586855D3C9}" dt="2025-10-02T01:46:54.515" v="72" actId="1038"/>
          <ac:spMkLst>
            <pc:docMk/>
            <pc:sldMk cId="3938793577" sldId="276"/>
            <ac:spMk id="8" creationId="{F271E9F1-2CD7-FD57-7F3F-BA68D9710996}"/>
          </ac:spMkLst>
        </pc:spChg>
        <pc:grpChg chg="add del mod">
          <ac:chgData name="Neil Yetz" userId="08bc6e20939b8137" providerId="LiveId" clId="{E9F0F1B8-7B7D-4588-BD90-0A586855D3C9}" dt="2025-10-02T01:46:19.438" v="44" actId="165"/>
          <ac:grpSpMkLst>
            <pc:docMk/>
            <pc:sldMk cId="3938793577" sldId="276"/>
            <ac:grpSpMk id="6" creationId="{5C11FF3F-C343-770F-A8D7-682948E10990}"/>
          </ac:grpSpMkLst>
        </pc:grpChg>
        <pc:picChg chg="add mod ord">
          <ac:chgData name="Neil Yetz" userId="08bc6e20939b8137" providerId="LiveId" clId="{E9F0F1B8-7B7D-4588-BD90-0A586855D3C9}" dt="2025-10-02T01:45:45.383" v="41" actId="1076"/>
          <ac:picMkLst>
            <pc:docMk/>
            <pc:sldMk cId="3938793577" sldId="276"/>
            <ac:picMk id="5" creationId="{3A28A22B-9846-9185-CD7C-5A87E0A1F9FC}"/>
          </ac:picMkLst>
        </pc:picChg>
      </pc:sldChg>
      <pc:sldChg chg="addSp delSp modSp new mod">
        <pc:chgData name="Neil Yetz" userId="08bc6e20939b8137" providerId="LiveId" clId="{E9F0F1B8-7B7D-4588-BD90-0A586855D3C9}" dt="2025-10-02T01:53:44.447" v="236" actId="26606"/>
        <pc:sldMkLst>
          <pc:docMk/>
          <pc:sldMk cId="3060533531" sldId="277"/>
        </pc:sldMkLst>
        <pc:spChg chg="mod">
          <ac:chgData name="Neil Yetz" userId="08bc6e20939b8137" providerId="LiveId" clId="{E9F0F1B8-7B7D-4588-BD90-0A586855D3C9}" dt="2025-10-02T01:49:09.319" v="111"/>
          <ac:spMkLst>
            <pc:docMk/>
            <pc:sldMk cId="3060533531" sldId="277"/>
            <ac:spMk id="2" creationId="{1B1FFEBD-28DF-B3C6-68D3-6AC9AD56AB65}"/>
          </ac:spMkLst>
        </pc:spChg>
        <pc:spChg chg="del mod">
          <ac:chgData name="Neil Yetz" userId="08bc6e20939b8137" providerId="LiveId" clId="{E9F0F1B8-7B7D-4588-BD90-0A586855D3C9}" dt="2025-10-02T01:53:44.447" v="236" actId="26606"/>
          <ac:spMkLst>
            <pc:docMk/>
            <pc:sldMk cId="3060533531" sldId="277"/>
            <ac:spMk id="3" creationId="{45E3BAA3-AD8E-A90D-4409-9B45CD61CABA}"/>
          </ac:spMkLst>
        </pc:spChg>
        <pc:graphicFrameChg chg="add">
          <ac:chgData name="Neil Yetz" userId="08bc6e20939b8137" providerId="LiveId" clId="{E9F0F1B8-7B7D-4588-BD90-0A586855D3C9}" dt="2025-10-02T01:53:44.447" v="236" actId="26606"/>
          <ac:graphicFrameMkLst>
            <pc:docMk/>
            <pc:sldMk cId="3060533531" sldId="277"/>
            <ac:graphicFrameMk id="5" creationId="{9024C413-03C8-9BEE-8897-244980103AAA}"/>
          </ac:graphicFrameMkLst>
        </pc:graphicFrameChg>
      </pc:sldChg>
      <pc:sldChg chg="addSp delSp modSp new del mod ord setBg">
        <pc:chgData name="Neil Yetz" userId="08bc6e20939b8137" providerId="LiveId" clId="{E9F0F1B8-7B7D-4588-BD90-0A586855D3C9}" dt="2025-10-02T03:29:53.923" v="1280" actId="47"/>
        <pc:sldMkLst>
          <pc:docMk/>
          <pc:sldMk cId="2042831009" sldId="278"/>
        </pc:sldMkLst>
        <pc:spChg chg="mod">
          <ac:chgData name="Neil Yetz" userId="08bc6e20939b8137" providerId="LiveId" clId="{E9F0F1B8-7B7D-4588-BD90-0A586855D3C9}" dt="2025-10-02T01:55:44.050" v="246" actId="26606"/>
          <ac:spMkLst>
            <pc:docMk/>
            <pc:sldMk cId="2042831009" sldId="278"/>
            <ac:spMk id="2" creationId="{8159BA5F-1F53-2143-A2EB-BBF213114638}"/>
          </ac:spMkLst>
        </pc:spChg>
        <pc:spChg chg="del">
          <ac:chgData name="Neil Yetz" userId="08bc6e20939b8137" providerId="LiveId" clId="{E9F0F1B8-7B7D-4588-BD90-0A586855D3C9}" dt="2025-10-02T01:55:38.250" v="245" actId="478"/>
          <ac:spMkLst>
            <pc:docMk/>
            <pc:sldMk cId="2042831009" sldId="278"/>
            <ac:spMk id="3" creationId="{40A798E5-87FF-AAC6-25D7-8A89D1F23775}"/>
          </ac:spMkLst>
        </pc:spChg>
        <pc:spChg chg="add">
          <ac:chgData name="Neil Yetz" userId="08bc6e20939b8137" providerId="LiveId" clId="{E9F0F1B8-7B7D-4588-BD90-0A586855D3C9}" dt="2025-10-02T01:55:44.050" v="246" actId="26606"/>
          <ac:spMkLst>
            <pc:docMk/>
            <pc:sldMk cId="2042831009" sldId="278"/>
            <ac:spMk id="7" creationId="{4522B21E-B2B9-4C72-9A71-C87EFD137480}"/>
          </ac:spMkLst>
        </pc:spChg>
        <pc:spChg chg="add">
          <ac:chgData name="Neil Yetz" userId="08bc6e20939b8137" providerId="LiveId" clId="{E9F0F1B8-7B7D-4588-BD90-0A586855D3C9}" dt="2025-10-02T01:55:44.050" v="246" actId="26606"/>
          <ac:spMkLst>
            <pc:docMk/>
            <pc:sldMk cId="2042831009" sldId="278"/>
            <ac:spMk id="9" creationId="{5EB7D2A2-F448-44D4-938C-DC84CBCB3B1E}"/>
          </ac:spMkLst>
        </pc:spChg>
        <pc:spChg chg="add">
          <ac:chgData name="Neil Yetz" userId="08bc6e20939b8137" providerId="LiveId" clId="{E9F0F1B8-7B7D-4588-BD90-0A586855D3C9}" dt="2025-10-02T01:55:44.050" v="246" actId="26606"/>
          <ac:spMkLst>
            <pc:docMk/>
            <pc:sldMk cId="2042831009" sldId="278"/>
            <ac:spMk id="11" creationId="{871AEA07-1E14-44B4-8E55-64EF049CD66F}"/>
          </ac:spMkLst>
        </pc:spChg>
        <pc:cxnChg chg="add">
          <ac:chgData name="Neil Yetz" userId="08bc6e20939b8137" providerId="LiveId" clId="{E9F0F1B8-7B7D-4588-BD90-0A586855D3C9}" dt="2025-10-02T01:55:44.050" v="246" actId="26606"/>
          <ac:cxnSpMkLst>
            <pc:docMk/>
            <pc:sldMk cId="2042831009" sldId="278"/>
            <ac:cxnSpMk id="13" creationId="{F7C8EA93-3210-4C62-99E9-153C275E3A87}"/>
          </ac:cxnSpMkLst>
        </pc:cxnChg>
      </pc:sldChg>
      <pc:sldChg chg="addSp delSp modSp new mod setBg">
        <pc:chgData name="Neil Yetz" userId="08bc6e20939b8137" providerId="LiveId" clId="{E9F0F1B8-7B7D-4588-BD90-0A586855D3C9}" dt="2025-10-02T02:13:32.211" v="827" actId="20577"/>
        <pc:sldMkLst>
          <pc:docMk/>
          <pc:sldMk cId="1511896379" sldId="279"/>
        </pc:sldMkLst>
        <pc:spChg chg="mod">
          <ac:chgData name="Neil Yetz" userId="08bc6e20939b8137" providerId="LiveId" clId="{E9F0F1B8-7B7D-4588-BD90-0A586855D3C9}" dt="2025-10-02T02:13:32.211" v="827" actId="20577"/>
          <ac:spMkLst>
            <pc:docMk/>
            <pc:sldMk cId="1511896379" sldId="279"/>
            <ac:spMk id="2" creationId="{92B859C8-7B97-9E73-C57D-36EDC7301D71}"/>
          </ac:spMkLst>
        </pc:spChg>
        <pc:spChg chg="mod">
          <ac:chgData name="Neil Yetz" userId="08bc6e20939b8137" providerId="LiveId" clId="{E9F0F1B8-7B7D-4588-BD90-0A586855D3C9}" dt="2025-10-02T02:10:58.372" v="823" actId="113"/>
          <ac:spMkLst>
            <pc:docMk/>
            <pc:sldMk cId="1511896379" sldId="279"/>
            <ac:spMk id="3" creationId="{EEA4EC88-1141-1531-CFB6-6FB986EC9FB9}"/>
          </ac:spMkLst>
        </pc:spChg>
        <pc:spChg chg="add del">
          <ac:chgData name="Neil Yetz" userId="08bc6e20939b8137" providerId="LiveId" clId="{E9F0F1B8-7B7D-4588-BD90-0A586855D3C9}" dt="2025-10-02T02:10:39.910" v="821" actId="26606"/>
          <ac:spMkLst>
            <pc:docMk/>
            <pc:sldMk cId="1511896379" sldId="279"/>
            <ac:spMk id="8" creationId="{4DA718D0-4865-4629-8134-44F68D41D574}"/>
          </ac:spMkLst>
        </pc:spChg>
        <pc:spChg chg="add del">
          <ac:chgData name="Neil Yetz" userId="08bc6e20939b8137" providerId="LiveId" clId="{E9F0F1B8-7B7D-4588-BD90-0A586855D3C9}" dt="2025-10-02T02:10:39.910" v="821" actId="26606"/>
          <ac:spMkLst>
            <pc:docMk/>
            <pc:sldMk cId="1511896379" sldId="279"/>
            <ac:spMk id="14" creationId="{CBC4F608-B4B8-48C3-9572-C0F061B1CD99}"/>
          </ac:spMkLst>
        </pc:spChg>
        <pc:spChg chg="add del">
          <ac:chgData name="Neil Yetz" userId="08bc6e20939b8137" providerId="LiveId" clId="{E9F0F1B8-7B7D-4588-BD90-0A586855D3C9}" dt="2025-10-02T02:10:39.903" v="820" actId="26606"/>
          <ac:spMkLst>
            <pc:docMk/>
            <pc:sldMk cId="1511896379" sldId="279"/>
            <ac:spMk id="19" creationId="{4DA718D0-4865-4629-8134-44F68D41D574}"/>
          </ac:spMkLst>
        </pc:spChg>
        <pc:spChg chg="add del">
          <ac:chgData name="Neil Yetz" userId="08bc6e20939b8137" providerId="LiveId" clId="{E9F0F1B8-7B7D-4588-BD90-0A586855D3C9}" dt="2025-10-02T02:10:39.903" v="820" actId="26606"/>
          <ac:spMkLst>
            <pc:docMk/>
            <pc:sldMk cId="1511896379" sldId="279"/>
            <ac:spMk id="25" creationId="{CBC4F608-B4B8-48C3-9572-C0F061B1CD99}"/>
          </ac:spMkLst>
        </pc:spChg>
        <pc:spChg chg="add">
          <ac:chgData name="Neil Yetz" userId="08bc6e20939b8137" providerId="LiveId" clId="{E9F0F1B8-7B7D-4588-BD90-0A586855D3C9}" dt="2025-10-02T02:10:39.910" v="821" actId="26606"/>
          <ac:spMkLst>
            <pc:docMk/>
            <pc:sldMk cId="1511896379" sldId="279"/>
            <ac:spMk id="26" creationId="{D5B0017B-2ECA-49AF-B397-DC140825DF8D}"/>
          </ac:spMkLst>
        </pc:spChg>
        <pc:spChg chg="add">
          <ac:chgData name="Neil Yetz" userId="08bc6e20939b8137" providerId="LiveId" clId="{E9F0F1B8-7B7D-4588-BD90-0A586855D3C9}" dt="2025-10-02T02:10:39.910" v="821" actId="26606"/>
          <ac:spMkLst>
            <pc:docMk/>
            <pc:sldMk cId="1511896379" sldId="279"/>
            <ac:spMk id="27" creationId="{B6CDA21F-E7AF-4C75-8395-33F58D5B0E45}"/>
          </ac:spMkLst>
        </pc:spChg>
        <pc:grpChg chg="add del">
          <ac:chgData name="Neil Yetz" userId="08bc6e20939b8137" providerId="LiveId" clId="{E9F0F1B8-7B7D-4588-BD90-0A586855D3C9}" dt="2025-10-02T02:10:39.910" v="821" actId="26606"/>
          <ac:grpSpMkLst>
            <pc:docMk/>
            <pc:sldMk cId="1511896379" sldId="279"/>
            <ac:grpSpMk id="10" creationId="{65167ED7-6315-43AB-B1B6-C326D5FD8F84}"/>
          </ac:grpSpMkLst>
        </pc:grpChg>
        <pc:grpChg chg="add del">
          <ac:chgData name="Neil Yetz" userId="08bc6e20939b8137" providerId="LiveId" clId="{E9F0F1B8-7B7D-4588-BD90-0A586855D3C9}" dt="2025-10-02T02:10:39.903" v="820" actId="26606"/>
          <ac:grpSpMkLst>
            <pc:docMk/>
            <pc:sldMk cId="1511896379" sldId="279"/>
            <ac:grpSpMk id="21" creationId="{65167ED7-6315-43AB-B1B6-C326D5FD8F84}"/>
          </ac:grpSpMkLst>
        </pc:grpChg>
        <pc:grpChg chg="add">
          <ac:chgData name="Neil Yetz" userId="08bc6e20939b8137" providerId="LiveId" clId="{E9F0F1B8-7B7D-4588-BD90-0A586855D3C9}" dt="2025-10-02T02:10:39.910" v="821" actId="26606"/>
          <ac:grpSpMkLst>
            <pc:docMk/>
            <pc:sldMk cId="1511896379" sldId="279"/>
            <ac:grpSpMk id="29" creationId="{AE1C45F0-260A-458C-96ED-C1F6D2151219}"/>
          </ac:grpSpMkLst>
        </pc:grpChg>
        <pc:cxnChg chg="add">
          <ac:chgData name="Neil Yetz" userId="08bc6e20939b8137" providerId="LiveId" clId="{E9F0F1B8-7B7D-4588-BD90-0A586855D3C9}" dt="2025-10-02T02:10:39.910" v="821" actId="26606"/>
          <ac:cxnSpMkLst>
            <pc:docMk/>
            <pc:sldMk cId="1511896379" sldId="279"/>
            <ac:cxnSpMk id="28" creationId="{6CF1BAF6-AD41-4082-B212-8A1F9A2E8779}"/>
          </ac:cxnSpMkLst>
        </pc:cxnChg>
      </pc:sldChg>
      <pc:sldChg chg="modSp new del mod">
        <pc:chgData name="Neil Yetz" userId="08bc6e20939b8137" providerId="LiveId" clId="{E9F0F1B8-7B7D-4588-BD90-0A586855D3C9}" dt="2025-10-02T02:08:58.267" v="765" actId="47"/>
        <pc:sldMkLst>
          <pc:docMk/>
          <pc:sldMk cId="3556534695" sldId="280"/>
        </pc:sldMkLst>
        <pc:spChg chg="mod">
          <ac:chgData name="Neil Yetz" userId="08bc6e20939b8137" providerId="LiveId" clId="{E9F0F1B8-7B7D-4588-BD90-0A586855D3C9}" dt="2025-10-02T02:00:32.509" v="294" actId="20577"/>
          <ac:spMkLst>
            <pc:docMk/>
            <pc:sldMk cId="3556534695" sldId="280"/>
            <ac:spMk id="2" creationId="{9E18AF5C-AE04-1574-6E78-5CF12D45F540}"/>
          </ac:spMkLst>
        </pc:spChg>
        <pc:spChg chg="mod">
          <ac:chgData name="Neil Yetz" userId="08bc6e20939b8137" providerId="LiveId" clId="{E9F0F1B8-7B7D-4588-BD90-0A586855D3C9}" dt="2025-10-02T02:08:11.013" v="760" actId="20577"/>
          <ac:spMkLst>
            <pc:docMk/>
            <pc:sldMk cId="3556534695" sldId="280"/>
            <ac:spMk id="3" creationId="{3933B491-9F09-66B1-4434-21F5CB823900}"/>
          </ac:spMkLst>
        </pc:spChg>
      </pc:sldChg>
      <pc:sldChg chg="modSp add mod">
        <pc:chgData name="Neil Yetz" userId="08bc6e20939b8137" providerId="LiveId" clId="{E9F0F1B8-7B7D-4588-BD90-0A586855D3C9}" dt="2025-10-02T02:08:48.297" v="764" actId="113"/>
        <pc:sldMkLst>
          <pc:docMk/>
          <pc:sldMk cId="3351460385" sldId="281"/>
        </pc:sldMkLst>
        <pc:spChg chg="mod">
          <ac:chgData name="Neil Yetz" userId="08bc6e20939b8137" providerId="LiveId" clId="{E9F0F1B8-7B7D-4588-BD90-0A586855D3C9}" dt="2025-10-02T02:08:48.297" v="764" actId="113"/>
          <ac:spMkLst>
            <pc:docMk/>
            <pc:sldMk cId="3351460385" sldId="281"/>
            <ac:spMk id="3" creationId="{1003648D-8A6B-2568-95A2-119997D1C7A7}"/>
          </ac:spMkLst>
        </pc:spChg>
      </pc:sldChg>
      <pc:sldChg chg="modSp new del mod">
        <pc:chgData name="Neil Yetz" userId="08bc6e20939b8137" providerId="LiveId" clId="{E9F0F1B8-7B7D-4588-BD90-0A586855D3C9}" dt="2025-10-02T02:14:39.164" v="835" actId="47"/>
        <pc:sldMkLst>
          <pc:docMk/>
          <pc:sldMk cId="2294535318" sldId="282"/>
        </pc:sldMkLst>
        <pc:spChg chg="mod">
          <ac:chgData name="Neil Yetz" userId="08bc6e20939b8137" providerId="LiveId" clId="{E9F0F1B8-7B7D-4588-BD90-0A586855D3C9}" dt="2025-10-02T02:13:26.049" v="826" actId="5793"/>
          <ac:spMkLst>
            <pc:docMk/>
            <pc:sldMk cId="2294535318" sldId="282"/>
            <ac:spMk id="3" creationId="{67CFF315-8A64-0160-21C8-1143863C0E23}"/>
          </ac:spMkLst>
        </pc:spChg>
      </pc:sldChg>
      <pc:sldChg chg="addSp delSp modSp add del mod setBg delDesignElem">
        <pc:chgData name="Neil Yetz" userId="08bc6e20939b8137" providerId="LiveId" clId="{E9F0F1B8-7B7D-4588-BD90-0A586855D3C9}" dt="2025-10-02T02:15:15.575" v="844" actId="47"/>
        <pc:sldMkLst>
          <pc:docMk/>
          <pc:sldMk cId="599691683" sldId="283"/>
        </pc:sldMkLst>
        <pc:spChg chg="mod">
          <ac:chgData name="Neil Yetz" userId="08bc6e20939b8137" providerId="LiveId" clId="{E9F0F1B8-7B7D-4588-BD90-0A586855D3C9}" dt="2025-10-02T02:15:01.364" v="840" actId="21"/>
          <ac:spMkLst>
            <pc:docMk/>
            <pc:sldMk cId="599691683" sldId="283"/>
            <ac:spMk id="2" creationId="{79959575-E640-CC0D-655A-106DDE53DA0B}"/>
          </ac:spMkLst>
        </pc:spChg>
        <pc:spChg chg="mod">
          <ac:chgData name="Neil Yetz" userId="08bc6e20939b8137" providerId="LiveId" clId="{E9F0F1B8-7B7D-4588-BD90-0A586855D3C9}" dt="2025-10-02T02:15:09.636" v="842" actId="21"/>
          <ac:spMkLst>
            <pc:docMk/>
            <pc:sldMk cId="599691683" sldId="283"/>
            <ac:spMk id="3" creationId="{92C61F3B-B568-C0CC-9016-C27A6ED34ECD}"/>
          </ac:spMkLst>
        </pc:spChg>
        <pc:spChg chg="add">
          <ac:chgData name="Neil Yetz" userId="08bc6e20939b8137" providerId="LiveId" clId="{E9F0F1B8-7B7D-4588-BD90-0A586855D3C9}" dt="2025-10-02T02:14:19.469" v="834" actId="26606"/>
          <ac:spMkLst>
            <pc:docMk/>
            <pc:sldMk cId="599691683" sldId="283"/>
            <ac:spMk id="8" creationId="{DBF61EA3-B236-439E-9C0B-340980D56BEE}"/>
          </ac:spMkLst>
        </pc:spChg>
        <pc:spChg chg="add">
          <ac:chgData name="Neil Yetz" userId="08bc6e20939b8137" providerId="LiveId" clId="{E9F0F1B8-7B7D-4588-BD90-0A586855D3C9}" dt="2025-10-02T02:14:19.469" v="834" actId="26606"/>
          <ac:spMkLst>
            <pc:docMk/>
            <pc:sldMk cId="599691683" sldId="283"/>
            <ac:spMk id="14" creationId="{E659831F-0D9A-4C63-9EBB-8435B85A440F}"/>
          </ac:spMkLst>
        </pc:spChg>
        <pc:spChg chg="del">
          <ac:chgData name="Neil Yetz" userId="08bc6e20939b8137" providerId="LiveId" clId="{E9F0F1B8-7B7D-4588-BD90-0A586855D3C9}" dt="2025-10-02T02:13:41.737" v="829"/>
          <ac:spMkLst>
            <pc:docMk/>
            <pc:sldMk cId="599691683" sldId="283"/>
            <ac:spMk id="26" creationId="{E3640C18-A56C-D3F9-2D39-DE091721ACB6}"/>
          </ac:spMkLst>
        </pc:spChg>
        <pc:spChg chg="del">
          <ac:chgData name="Neil Yetz" userId="08bc6e20939b8137" providerId="LiveId" clId="{E9F0F1B8-7B7D-4588-BD90-0A586855D3C9}" dt="2025-10-02T02:13:41.737" v="829"/>
          <ac:spMkLst>
            <pc:docMk/>
            <pc:sldMk cId="599691683" sldId="283"/>
            <ac:spMk id="27" creationId="{395FDD6D-20CB-62E8-9634-6E7D7FA96ECC}"/>
          </ac:spMkLst>
        </pc:spChg>
        <pc:grpChg chg="add">
          <ac:chgData name="Neil Yetz" userId="08bc6e20939b8137" providerId="LiveId" clId="{E9F0F1B8-7B7D-4588-BD90-0A586855D3C9}" dt="2025-10-02T02:14:19.469" v="834" actId="26606"/>
          <ac:grpSpMkLst>
            <pc:docMk/>
            <pc:sldMk cId="599691683" sldId="283"/>
            <ac:grpSpMk id="10" creationId="{28FAF094-D087-493F-8DF9-A486C2D6BBAA}"/>
          </ac:grpSpMkLst>
        </pc:grpChg>
        <pc:grpChg chg="del">
          <ac:chgData name="Neil Yetz" userId="08bc6e20939b8137" providerId="LiveId" clId="{E9F0F1B8-7B7D-4588-BD90-0A586855D3C9}" dt="2025-10-02T02:13:41.737" v="829"/>
          <ac:grpSpMkLst>
            <pc:docMk/>
            <pc:sldMk cId="599691683" sldId="283"/>
            <ac:grpSpMk id="29" creationId="{C8E26D74-6CD7-D403-7E8A-5120C2632B2E}"/>
          </ac:grpSpMkLst>
        </pc:grpChg>
        <pc:cxnChg chg="del">
          <ac:chgData name="Neil Yetz" userId="08bc6e20939b8137" providerId="LiveId" clId="{E9F0F1B8-7B7D-4588-BD90-0A586855D3C9}" dt="2025-10-02T02:13:41.737" v="829"/>
          <ac:cxnSpMkLst>
            <pc:docMk/>
            <pc:sldMk cId="599691683" sldId="283"/>
            <ac:cxnSpMk id="28" creationId="{3E5575AC-B5C5-75CC-C047-78A0D28417CD}"/>
          </ac:cxnSpMkLst>
        </pc:cxnChg>
      </pc:sldChg>
      <pc:sldChg chg="delSp add del setBg delDesignElem">
        <pc:chgData name="Neil Yetz" userId="08bc6e20939b8137" providerId="LiveId" clId="{E9F0F1B8-7B7D-4588-BD90-0A586855D3C9}" dt="2025-10-02T02:14:50.314" v="838" actId="47"/>
        <pc:sldMkLst>
          <pc:docMk/>
          <pc:sldMk cId="883086302" sldId="284"/>
        </pc:sldMkLst>
        <pc:spChg chg="del">
          <ac:chgData name="Neil Yetz" userId="08bc6e20939b8137" providerId="LiveId" clId="{E9F0F1B8-7B7D-4588-BD90-0A586855D3C9}" dt="2025-10-02T02:14:47.944" v="837"/>
          <ac:spMkLst>
            <pc:docMk/>
            <pc:sldMk cId="883086302" sldId="284"/>
            <ac:spMk id="26" creationId="{57805AE7-D046-F7B0-9489-CE83122DBDAC}"/>
          </ac:spMkLst>
        </pc:spChg>
        <pc:spChg chg="del">
          <ac:chgData name="Neil Yetz" userId="08bc6e20939b8137" providerId="LiveId" clId="{E9F0F1B8-7B7D-4588-BD90-0A586855D3C9}" dt="2025-10-02T02:14:47.944" v="837"/>
          <ac:spMkLst>
            <pc:docMk/>
            <pc:sldMk cId="883086302" sldId="284"/>
            <ac:spMk id="27" creationId="{3AB16244-FF5E-B308-796E-EAFD36F3B738}"/>
          </ac:spMkLst>
        </pc:spChg>
        <pc:grpChg chg="del">
          <ac:chgData name="Neil Yetz" userId="08bc6e20939b8137" providerId="LiveId" clId="{E9F0F1B8-7B7D-4588-BD90-0A586855D3C9}" dt="2025-10-02T02:14:47.944" v="837"/>
          <ac:grpSpMkLst>
            <pc:docMk/>
            <pc:sldMk cId="883086302" sldId="284"/>
            <ac:grpSpMk id="29" creationId="{7F0AC440-3CFF-301F-AD9F-30AFBD75B7DE}"/>
          </ac:grpSpMkLst>
        </pc:grpChg>
        <pc:cxnChg chg="del">
          <ac:chgData name="Neil Yetz" userId="08bc6e20939b8137" providerId="LiveId" clId="{E9F0F1B8-7B7D-4588-BD90-0A586855D3C9}" dt="2025-10-02T02:14:47.944" v="837"/>
          <ac:cxnSpMkLst>
            <pc:docMk/>
            <pc:sldMk cId="883086302" sldId="284"/>
            <ac:cxnSpMk id="28" creationId="{1C449BA0-3A52-BB1A-99EB-4C991951B48E}"/>
          </ac:cxnSpMkLst>
        </pc:cxnChg>
      </pc:sldChg>
      <pc:sldChg chg="modSp add">
        <pc:chgData name="Neil Yetz" userId="08bc6e20939b8137" providerId="LiveId" clId="{E9F0F1B8-7B7D-4588-BD90-0A586855D3C9}" dt="2025-10-02T02:15:13.118" v="843"/>
        <pc:sldMkLst>
          <pc:docMk/>
          <pc:sldMk cId="1594587382" sldId="284"/>
        </pc:sldMkLst>
        <pc:spChg chg="mod">
          <ac:chgData name="Neil Yetz" userId="08bc6e20939b8137" providerId="LiveId" clId="{E9F0F1B8-7B7D-4588-BD90-0A586855D3C9}" dt="2025-10-02T02:15:04.531" v="841"/>
          <ac:spMkLst>
            <pc:docMk/>
            <pc:sldMk cId="1594587382" sldId="284"/>
            <ac:spMk id="2" creationId="{2FE219D5-2BFF-4C82-6A2A-747021C900DC}"/>
          </ac:spMkLst>
        </pc:spChg>
        <pc:spChg chg="mod">
          <ac:chgData name="Neil Yetz" userId="08bc6e20939b8137" providerId="LiveId" clId="{E9F0F1B8-7B7D-4588-BD90-0A586855D3C9}" dt="2025-10-02T02:15:13.118" v="843"/>
          <ac:spMkLst>
            <pc:docMk/>
            <pc:sldMk cId="1594587382" sldId="284"/>
            <ac:spMk id="3" creationId="{A29AD597-68F3-55D7-5DED-9DBA717B47C3}"/>
          </ac:spMkLst>
        </pc:spChg>
      </pc:sldChg>
      <pc:sldChg chg="new del">
        <pc:chgData name="Neil Yetz" userId="08bc6e20939b8137" providerId="LiveId" clId="{E9F0F1B8-7B7D-4588-BD90-0A586855D3C9}" dt="2025-10-02T02:16:29.022" v="846" actId="47"/>
        <pc:sldMkLst>
          <pc:docMk/>
          <pc:sldMk cId="3210590015" sldId="285"/>
        </pc:sldMkLst>
      </pc:sldChg>
      <pc:sldChg chg="addSp delSp modSp new mod setBg">
        <pc:chgData name="Neil Yetz" userId="08bc6e20939b8137" providerId="LiveId" clId="{E9F0F1B8-7B7D-4588-BD90-0A586855D3C9}" dt="2025-10-02T13:25:36.925" v="3474" actId="20577"/>
        <pc:sldMkLst>
          <pc:docMk/>
          <pc:sldMk cId="3904924912" sldId="285"/>
        </pc:sldMkLst>
        <pc:spChg chg="mod">
          <ac:chgData name="Neil Yetz" userId="08bc6e20939b8137" providerId="LiveId" clId="{E9F0F1B8-7B7D-4588-BD90-0A586855D3C9}" dt="2025-10-02T03:44:07.326" v="1966" actId="26606"/>
          <ac:spMkLst>
            <pc:docMk/>
            <pc:sldMk cId="3904924912" sldId="285"/>
            <ac:spMk id="2" creationId="{F1C665CE-06F5-2199-DDC6-818A70ED54BB}"/>
          </ac:spMkLst>
        </pc:spChg>
        <pc:spChg chg="add mod">
          <ac:chgData name="Neil Yetz" userId="08bc6e20939b8137" providerId="LiveId" clId="{E9F0F1B8-7B7D-4588-BD90-0A586855D3C9}" dt="2025-10-02T13:25:36.925" v="3474" actId="20577"/>
          <ac:spMkLst>
            <pc:docMk/>
            <pc:sldMk cId="3904924912" sldId="285"/>
            <ac:spMk id="3" creationId="{35AA3E7E-D225-3247-476F-A4F0770F1372}"/>
          </ac:spMkLst>
        </pc:spChg>
        <pc:spChg chg="del mod">
          <ac:chgData name="Neil Yetz" userId="08bc6e20939b8137" providerId="LiveId" clId="{E9F0F1B8-7B7D-4588-BD90-0A586855D3C9}" dt="2025-10-02T03:43:40.209" v="1902" actId="478"/>
          <ac:spMkLst>
            <pc:docMk/>
            <pc:sldMk cId="3904924912" sldId="285"/>
            <ac:spMk id="3" creationId="{597807E4-3398-A9E7-37C4-0D1453E9718E}"/>
          </ac:spMkLst>
        </pc:spChg>
        <pc:spChg chg="add del">
          <ac:chgData name="Neil Yetz" userId="08bc6e20939b8137" providerId="LiveId" clId="{E9F0F1B8-7B7D-4588-BD90-0A586855D3C9}" dt="2025-10-02T03:44:07.326" v="1966" actId="26606"/>
          <ac:spMkLst>
            <pc:docMk/>
            <pc:sldMk cId="3904924912" sldId="285"/>
            <ac:spMk id="10" creationId="{201CC55D-ED54-4C5C-95E6-10947BD1103B}"/>
          </ac:spMkLst>
        </pc:spChg>
        <pc:spChg chg="add del">
          <ac:chgData name="Neil Yetz" userId="08bc6e20939b8137" providerId="LiveId" clId="{E9F0F1B8-7B7D-4588-BD90-0A586855D3C9}" dt="2025-10-02T03:44:07.326" v="1966" actId="26606"/>
          <ac:spMkLst>
            <pc:docMk/>
            <pc:sldMk cId="3904924912" sldId="285"/>
            <ac:spMk id="16" creationId="{3873B707-463F-40B0-8227-E8CC6C67EB25}"/>
          </ac:spMkLst>
        </pc:spChg>
        <pc:spChg chg="add del">
          <ac:chgData name="Neil Yetz" userId="08bc6e20939b8137" providerId="LiveId" clId="{E9F0F1B8-7B7D-4588-BD90-0A586855D3C9}" dt="2025-10-02T03:44:07.326" v="1966" actId="26606"/>
          <ac:spMkLst>
            <pc:docMk/>
            <pc:sldMk cId="3904924912" sldId="285"/>
            <ac:spMk id="18" creationId="{C13237C8-E62C-4F0D-A318-BD6FB6C2D138}"/>
          </ac:spMkLst>
        </pc:spChg>
        <pc:spChg chg="add del">
          <ac:chgData name="Neil Yetz" userId="08bc6e20939b8137" providerId="LiveId" clId="{E9F0F1B8-7B7D-4588-BD90-0A586855D3C9}" dt="2025-10-02T03:44:07.326" v="1966" actId="26606"/>
          <ac:spMkLst>
            <pc:docMk/>
            <pc:sldMk cId="3904924912" sldId="285"/>
            <ac:spMk id="20" creationId="{19C9EAEA-39D0-4B0E-A0EB-51E7B26740B1}"/>
          </ac:spMkLst>
        </pc:spChg>
        <pc:spChg chg="add">
          <ac:chgData name="Neil Yetz" userId="08bc6e20939b8137" providerId="LiveId" clId="{E9F0F1B8-7B7D-4588-BD90-0A586855D3C9}" dt="2025-10-02T03:44:07.326" v="1966" actId="26606"/>
          <ac:spMkLst>
            <pc:docMk/>
            <pc:sldMk cId="3904924912" sldId="285"/>
            <ac:spMk id="25" creationId="{47942995-B07F-4636-9A06-C6A104B260A8}"/>
          </ac:spMkLst>
        </pc:spChg>
        <pc:spChg chg="add">
          <ac:chgData name="Neil Yetz" userId="08bc6e20939b8137" providerId="LiveId" clId="{E9F0F1B8-7B7D-4588-BD90-0A586855D3C9}" dt="2025-10-02T03:44:07.326" v="1966" actId="26606"/>
          <ac:spMkLst>
            <pc:docMk/>
            <pc:sldMk cId="3904924912" sldId="285"/>
            <ac:spMk id="32" creationId="{B81933D1-5615-42C7-9C0B-4EB7105CCE2D}"/>
          </ac:spMkLst>
        </pc:spChg>
        <pc:spChg chg="add">
          <ac:chgData name="Neil Yetz" userId="08bc6e20939b8137" providerId="LiveId" clId="{E9F0F1B8-7B7D-4588-BD90-0A586855D3C9}" dt="2025-10-02T03:44:07.326" v="1966" actId="26606"/>
          <ac:spMkLst>
            <pc:docMk/>
            <pc:sldMk cId="3904924912" sldId="285"/>
            <ac:spMk id="34" creationId="{19C9EAEA-39D0-4B0E-A0EB-51E7B26740B1}"/>
          </ac:spMkLst>
        </pc:spChg>
        <pc:grpChg chg="add del">
          <ac:chgData name="Neil Yetz" userId="08bc6e20939b8137" providerId="LiveId" clId="{E9F0F1B8-7B7D-4588-BD90-0A586855D3C9}" dt="2025-10-02T03:44:07.326" v="1966" actId="26606"/>
          <ac:grpSpMkLst>
            <pc:docMk/>
            <pc:sldMk cId="3904924912" sldId="285"/>
            <ac:grpSpMk id="12" creationId="{1DE889C7-FAD6-4397-98E2-05D503484459}"/>
          </ac:grpSpMkLst>
        </pc:grpChg>
        <pc:picChg chg="add mod">
          <ac:chgData name="Neil Yetz" userId="08bc6e20939b8137" providerId="LiveId" clId="{E9F0F1B8-7B7D-4588-BD90-0A586855D3C9}" dt="2025-10-02T03:44:07.326" v="1966" actId="26606"/>
          <ac:picMkLst>
            <pc:docMk/>
            <pc:sldMk cId="3904924912" sldId="285"/>
            <ac:picMk id="5" creationId="{F9C68D0F-7408-B398-C051-F9DB3537E6EB}"/>
          </ac:picMkLst>
        </pc:picChg>
      </pc:sldChg>
      <pc:sldChg chg="new del">
        <pc:chgData name="Neil Yetz" userId="08bc6e20939b8137" providerId="LiveId" clId="{E9F0F1B8-7B7D-4588-BD90-0A586855D3C9}" dt="2025-10-02T03:29:53.867" v="1279" actId="47"/>
        <pc:sldMkLst>
          <pc:docMk/>
          <pc:sldMk cId="2546651996" sldId="286"/>
        </pc:sldMkLst>
      </pc:sldChg>
      <pc:sldChg chg="addSp delSp modSp new mod setBg">
        <pc:chgData name="Neil Yetz" userId="08bc6e20939b8137" providerId="LiveId" clId="{E9F0F1B8-7B7D-4588-BD90-0A586855D3C9}" dt="2025-10-02T13:24:59.870" v="3458"/>
        <pc:sldMkLst>
          <pc:docMk/>
          <pc:sldMk cId="4097377746" sldId="287"/>
        </pc:sldMkLst>
        <pc:spChg chg="mod">
          <ac:chgData name="Neil Yetz" userId="08bc6e20939b8137" providerId="LiveId" clId="{E9F0F1B8-7B7D-4588-BD90-0A586855D3C9}" dt="2025-10-02T02:31:16.949" v="1157" actId="207"/>
          <ac:spMkLst>
            <pc:docMk/>
            <pc:sldMk cId="4097377746" sldId="287"/>
            <ac:spMk id="2" creationId="{C3342355-F13F-E601-94A0-23AFDAC6CADD}"/>
          </ac:spMkLst>
        </pc:spChg>
        <pc:spChg chg="del">
          <ac:chgData name="Neil Yetz" userId="08bc6e20939b8137" providerId="LiveId" clId="{E9F0F1B8-7B7D-4588-BD90-0A586855D3C9}" dt="2025-10-02T02:28:07.153" v="1044"/>
          <ac:spMkLst>
            <pc:docMk/>
            <pc:sldMk cId="4097377746" sldId="287"/>
            <ac:spMk id="3" creationId="{0B95B3EB-2F1D-79BB-B6EF-39427DE781BE}"/>
          </ac:spMkLst>
        </pc:spChg>
        <pc:spChg chg="add mod">
          <ac:chgData name="Neil Yetz" userId="08bc6e20939b8137" providerId="LiveId" clId="{E9F0F1B8-7B7D-4588-BD90-0A586855D3C9}" dt="2025-10-02T13:24:59.870" v="3458"/>
          <ac:spMkLst>
            <pc:docMk/>
            <pc:sldMk cId="4097377746" sldId="287"/>
            <ac:spMk id="3" creationId="{AB1E710F-39A0-71EF-502B-77326A0D3399}"/>
          </ac:spMkLst>
        </pc:spChg>
        <pc:spChg chg="add del">
          <ac:chgData name="Neil Yetz" userId="08bc6e20939b8137" providerId="LiveId" clId="{E9F0F1B8-7B7D-4588-BD90-0A586855D3C9}" dt="2025-10-02T02:29:04.945" v="1087" actId="478"/>
          <ac:spMkLst>
            <pc:docMk/>
            <pc:sldMk cId="4097377746" sldId="287"/>
            <ac:spMk id="9" creationId="{460745CA-4BED-08C5-414F-17E994B3353B}"/>
          </ac:spMkLst>
        </pc:spChg>
        <pc:spChg chg="add del">
          <ac:chgData name="Neil Yetz" userId="08bc6e20939b8137" providerId="LiveId" clId="{E9F0F1B8-7B7D-4588-BD90-0A586855D3C9}" dt="2025-10-02T02:29:08.251" v="1088" actId="26606"/>
          <ac:spMkLst>
            <pc:docMk/>
            <pc:sldMk cId="4097377746" sldId="287"/>
            <ac:spMk id="12" creationId="{201CC55D-ED54-4C5C-95E6-10947BD1103B}"/>
          </ac:spMkLst>
        </pc:spChg>
        <pc:spChg chg="add del">
          <ac:chgData name="Neil Yetz" userId="08bc6e20939b8137" providerId="LiveId" clId="{E9F0F1B8-7B7D-4588-BD90-0A586855D3C9}" dt="2025-10-02T02:29:08.251" v="1088" actId="26606"/>
          <ac:spMkLst>
            <pc:docMk/>
            <pc:sldMk cId="4097377746" sldId="287"/>
            <ac:spMk id="18" creationId="{3873B707-463F-40B0-8227-E8CC6C67EB25}"/>
          </ac:spMkLst>
        </pc:spChg>
        <pc:spChg chg="add del">
          <ac:chgData name="Neil Yetz" userId="08bc6e20939b8137" providerId="LiveId" clId="{E9F0F1B8-7B7D-4588-BD90-0A586855D3C9}" dt="2025-10-02T02:29:08.251" v="1088" actId="26606"/>
          <ac:spMkLst>
            <pc:docMk/>
            <pc:sldMk cId="4097377746" sldId="287"/>
            <ac:spMk id="20" creationId="{C13237C8-E62C-4F0D-A318-BD6FB6C2D138}"/>
          </ac:spMkLst>
        </pc:spChg>
        <pc:spChg chg="add del">
          <ac:chgData name="Neil Yetz" userId="08bc6e20939b8137" providerId="LiveId" clId="{E9F0F1B8-7B7D-4588-BD90-0A586855D3C9}" dt="2025-10-02T02:29:08.251" v="1088" actId="26606"/>
          <ac:spMkLst>
            <pc:docMk/>
            <pc:sldMk cId="4097377746" sldId="287"/>
            <ac:spMk id="22" creationId="{19C9EAEA-39D0-4B0E-A0EB-51E7B26740B1}"/>
          </ac:spMkLst>
        </pc:spChg>
        <pc:spChg chg="add">
          <ac:chgData name="Neil Yetz" userId="08bc6e20939b8137" providerId="LiveId" clId="{E9F0F1B8-7B7D-4588-BD90-0A586855D3C9}" dt="2025-10-02T02:29:08.251" v="1088" actId="26606"/>
          <ac:spMkLst>
            <pc:docMk/>
            <pc:sldMk cId="4097377746" sldId="287"/>
            <ac:spMk id="27" creationId="{47942995-B07F-4636-9A06-C6A104B260A8}"/>
          </ac:spMkLst>
        </pc:spChg>
        <pc:spChg chg="add">
          <ac:chgData name="Neil Yetz" userId="08bc6e20939b8137" providerId="LiveId" clId="{E9F0F1B8-7B7D-4588-BD90-0A586855D3C9}" dt="2025-10-02T02:29:08.251" v="1088" actId="26606"/>
          <ac:spMkLst>
            <pc:docMk/>
            <pc:sldMk cId="4097377746" sldId="287"/>
            <ac:spMk id="34" creationId="{B81933D1-5615-42C7-9C0B-4EB7105CCE2D}"/>
          </ac:spMkLst>
        </pc:spChg>
        <pc:spChg chg="add">
          <ac:chgData name="Neil Yetz" userId="08bc6e20939b8137" providerId="LiveId" clId="{E9F0F1B8-7B7D-4588-BD90-0A586855D3C9}" dt="2025-10-02T02:29:08.251" v="1088" actId="26606"/>
          <ac:spMkLst>
            <pc:docMk/>
            <pc:sldMk cId="4097377746" sldId="287"/>
            <ac:spMk id="36" creationId="{19C9EAEA-39D0-4B0E-A0EB-51E7B26740B1}"/>
          </ac:spMkLst>
        </pc:spChg>
        <pc:grpChg chg="add">
          <ac:chgData name="Neil Yetz" userId="08bc6e20939b8137" providerId="LiveId" clId="{E9F0F1B8-7B7D-4588-BD90-0A586855D3C9}" dt="2025-10-02T02:28:57.058" v="1086" actId="26606"/>
          <ac:grpSpMkLst>
            <pc:docMk/>
            <pc:sldMk cId="4097377746" sldId="287"/>
            <ac:grpSpMk id="14" creationId="{1DE889C7-FAD6-4397-98E2-05D503484459}"/>
          </ac:grpSpMkLst>
        </pc:grpChg>
        <pc:grpChg chg="add">
          <ac:chgData name="Neil Yetz" userId="08bc6e20939b8137" providerId="LiveId" clId="{E9F0F1B8-7B7D-4588-BD90-0A586855D3C9}" dt="2025-10-02T02:29:08.251" v="1088" actId="26606"/>
          <ac:grpSpMkLst>
            <pc:docMk/>
            <pc:sldMk cId="4097377746" sldId="287"/>
            <ac:grpSpMk id="29" creationId="{032D8612-31EB-44CF-A1D0-14FD4C705424}"/>
          </ac:grpSpMkLst>
        </pc:grpChg>
        <pc:picChg chg="add mod modCrop">
          <ac:chgData name="Neil Yetz" userId="08bc6e20939b8137" providerId="LiveId" clId="{E9F0F1B8-7B7D-4588-BD90-0A586855D3C9}" dt="2025-10-02T02:30:10.768" v="1099" actId="14100"/>
          <ac:picMkLst>
            <pc:docMk/>
            <pc:sldMk cId="4097377746" sldId="287"/>
            <ac:picMk id="5" creationId="{6A51D2CD-DB68-B7DF-8C8E-808235A891B9}"/>
          </ac:picMkLst>
        </pc:picChg>
      </pc:sldChg>
      <pc:sldChg chg="addSp delSp modSp new mod modNotesTx">
        <pc:chgData name="Neil Yetz" userId="08bc6e20939b8137" providerId="LiveId" clId="{E9F0F1B8-7B7D-4588-BD90-0A586855D3C9}" dt="2025-10-02T13:28:05.392" v="3486" actId="20577"/>
        <pc:sldMkLst>
          <pc:docMk/>
          <pc:sldMk cId="4006151126" sldId="288"/>
        </pc:sldMkLst>
        <pc:spChg chg="mod">
          <ac:chgData name="Neil Yetz" userId="08bc6e20939b8137" providerId="LiveId" clId="{E9F0F1B8-7B7D-4588-BD90-0A586855D3C9}" dt="2025-10-02T05:24:10.315" v="3276" actId="20577"/>
          <ac:spMkLst>
            <pc:docMk/>
            <pc:sldMk cId="4006151126" sldId="288"/>
            <ac:spMk id="2" creationId="{0DB6C139-072B-BAAD-6140-138E7B15B5BB}"/>
          </ac:spMkLst>
        </pc:spChg>
        <pc:spChg chg="del">
          <ac:chgData name="Neil Yetz" userId="08bc6e20939b8137" providerId="LiveId" clId="{E9F0F1B8-7B7D-4588-BD90-0A586855D3C9}" dt="2025-10-02T03:22:19.834" v="1159" actId="478"/>
          <ac:spMkLst>
            <pc:docMk/>
            <pc:sldMk cId="4006151126" sldId="288"/>
            <ac:spMk id="3" creationId="{204CDD44-825D-82CF-AEE4-E29EB5114851}"/>
          </ac:spMkLst>
        </pc:spChg>
        <pc:spChg chg="add mod">
          <ac:chgData name="Neil Yetz" userId="08bc6e20939b8137" providerId="LiveId" clId="{E9F0F1B8-7B7D-4588-BD90-0A586855D3C9}" dt="2025-10-02T05:27:29.763" v="3390" actId="14100"/>
          <ac:spMkLst>
            <pc:docMk/>
            <pc:sldMk cId="4006151126" sldId="288"/>
            <ac:spMk id="3" creationId="{873B3D2F-85AA-D0AE-8305-BD5DDBE35C9B}"/>
          </ac:spMkLst>
        </pc:spChg>
        <pc:spChg chg="add mod">
          <ac:chgData name="Neil Yetz" userId="08bc6e20939b8137" providerId="LiveId" clId="{E9F0F1B8-7B7D-4588-BD90-0A586855D3C9}" dt="2025-10-02T03:24:18.685" v="1230" actId="207"/>
          <ac:spMkLst>
            <pc:docMk/>
            <pc:sldMk cId="4006151126" sldId="288"/>
            <ac:spMk id="6" creationId="{4291BFB8-279D-6A15-91FF-B15A41DF17F7}"/>
          </ac:spMkLst>
        </pc:spChg>
        <pc:spChg chg="add mod">
          <ac:chgData name="Neil Yetz" userId="08bc6e20939b8137" providerId="LiveId" clId="{E9F0F1B8-7B7D-4588-BD90-0A586855D3C9}" dt="2025-10-02T03:25:40.320" v="1250" actId="20577"/>
          <ac:spMkLst>
            <pc:docMk/>
            <pc:sldMk cId="4006151126" sldId="288"/>
            <ac:spMk id="7" creationId="{4BEDC245-88A1-18C8-B2E6-6E8938A527D8}"/>
          </ac:spMkLst>
        </pc:spChg>
        <pc:spChg chg="add mod">
          <ac:chgData name="Neil Yetz" userId="08bc6e20939b8137" providerId="LiveId" clId="{E9F0F1B8-7B7D-4588-BD90-0A586855D3C9}" dt="2025-10-02T03:24:37.744" v="1231" actId="207"/>
          <ac:spMkLst>
            <pc:docMk/>
            <pc:sldMk cId="4006151126" sldId="288"/>
            <ac:spMk id="8" creationId="{936A9A6A-D1E6-19BD-3E39-0AB87F403631}"/>
          </ac:spMkLst>
        </pc:spChg>
        <pc:spChg chg="add mod">
          <ac:chgData name="Neil Yetz" userId="08bc6e20939b8137" providerId="LiveId" clId="{E9F0F1B8-7B7D-4588-BD90-0A586855D3C9}" dt="2025-10-02T05:24:02.378" v="3271" actId="20577"/>
          <ac:spMkLst>
            <pc:docMk/>
            <pc:sldMk cId="4006151126" sldId="288"/>
            <ac:spMk id="9" creationId="{055A55E3-CFFC-B630-8EA9-B25D05A7BD6C}"/>
          </ac:spMkLst>
        </pc:spChg>
        <pc:picChg chg="add mod ord">
          <ac:chgData name="Neil Yetz" userId="08bc6e20939b8137" providerId="LiveId" clId="{E9F0F1B8-7B7D-4588-BD90-0A586855D3C9}" dt="2025-10-02T03:22:45.623" v="1167" actId="1076"/>
          <ac:picMkLst>
            <pc:docMk/>
            <pc:sldMk cId="4006151126" sldId="288"/>
            <ac:picMk id="5" creationId="{84DFA2BC-974D-1E1F-FCBE-BB829A462452}"/>
          </ac:picMkLst>
        </pc:picChg>
      </pc:sldChg>
      <pc:sldChg chg="addSp modSp new mod setBg">
        <pc:chgData name="Neil Yetz" userId="08bc6e20939b8137" providerId="LiveId" clId="{E9F0F1B8-7B7D-4588-BD90-0A586855D3C9}" dt="2025-10-02T13:36:24.167" v="3574" actId="20577"/>
        <pc:sldMkLst>
          <pc:docMk/>
          <pc:sldMk cId="2354233200" sldId="289"/>
        </pc:sldMkLst>
        <pc:spChg chg="mod">
          <ac:chgData name="Neil Yetz" userId="08bc6e20939b8137" providerId="LiveId" clId="{E9F0F1B8-7B7D-4588-BD90-0A586855D3C9}" dt="2025-10-02T03:51:26.954" v="2561" actId="26606"/>
          <ac:spMkLst>
            <pc:docMk/>
            <pc:sldMk cId="2354233200" sldId="289"/>
            <ac:spMk id="2" creationId="{F72CA23D-8298-481B-0088-49D42F68C335}"/>
          </ac:spMkLst>
        </pc:spChg>
        <pc:spChg chg="mod">
          <ac:chgData name="Neil Yetz" userId="08bc6e20939b8137" providerId="LiveId" clId="{E9F0F1B8-7B7D-4588-BD90-0A586855D3C9}" dt="2025-10-02T13:36:24.167" v="3574" actId="20577"/>
          <ac:spMkLst>
            <pc:docMk/>
            <pc:sldMk cId="2354233200" sldId="289"/>
            <ac:spMk id="3" creationId="{99B91A83-0770-7565-5B3C-C2CFB5EC0BD0}"/>
          </ac:spMkLst>
        </pc:spChg>
        <pc:spChg chg="add">
          <ac:chgData name="Neil Yetz" userId="08bc6e20939b8137" providerId="LiveId" clId="{E9F0F1B8-7B7D-4588-BD90-0A586855D3C9}" dt="2025-10-02T03:51:26.954" v="2561" actId="26606"/>
          <ac:spMkLst>
            <pc:docMk/>
            <pc:sldMk cId="2354233200" sldId="289"/>
            <ac:spMk id="8" creationId="{DBF61EA3-B236-439E-9C0B-340980D56BEE}"/>
          </ac:spMkLst>
        </pc:spChg>
        <pc:spChg chg="add">
          <ac:chgData name="Neil Yetz" userId="08bc6e20939b8137" providerId="LiveId" clId="{E9F0F1B8-7B7D-4588-BD90-0A586855D3C9}" dt="2025-10-02T03:51:26.954" v="2561" actId="26606"/>
          <ac:spMkLst>
            <pc:docMk/>
            <pc:sldMk cId="2354233200" sldId="289"/>
            <ac:spMk id="14" creationId="{E659831F-0D9A-4C63-9EBB-8435B85A440F}"/>
          </ac:spMkLst>
        </pc:spChg>
        <pc:grpChg chg="add">
          <ac:chgData name="Neil Yetz" userId="08bc6e20939b8137" providerId="LiveId" clId="{E9F0F1B8-7B7D-4588-BD90-0A586855D3C9}" dt="2025-10-02T03:51:26.954" v="2561" actId="26606"/>
          <ac:grpSpMkLst>
            <pc:docMk/>
            <pc:sldMk cId="2354233200" sldId="289"/>
            <ac:grpSpMk id="10" creationId="{28FAF094-D087-493F-8DF9-A486C2D6BBAA}"/>
          </ac:grpSpMkLst>
        </pc:grpChg>
      </pc:sldChg>
      <pc:sldChg chg="addSp modSp new mod ord setBg">
        <pc:chgData name="Neil Yetz" userId="08bc6e20939b8137" providerId="LiveId" clId="{E9F0F1B8-7B7D-4588-BD90-0A586855D3C9}" dt="2025-10-02T14:07:31.669" v="3576" actId="255"/>
        <pc:sldMkLst>
          <pc:docMk/>
          <pc:sldMk cId="191855379" sldId="290"/>
        </pc:sldMkLst>
        <pc:spChg chg="mod">
          <ac:chgData name="Neil Yetz" userId="08bc6e20939b8137" providerId="LiveId" clId="{E9F0F1B8-7B7D-4588-BD90-0A586855D3C9}" dt="2025-10-02T03:47:16.736" v="2236" actId="26606"/>
          <ac:spMkLst>
            <pc:docMk/>
            <pc:sldMk cId="191855379" sldId="290"/>
            <ac:spMk id="2" creationId="{B873313A-EF77-0CA0-DBE5-085EE1189900}"/>
          </ac:spMkLst>
        </pc:spChg>
        <pc:spChg chg="mod">
          <ac:chgData name="Neil Yetz" userId="08bc6e20939b8137" providerId="LiveId" clId="{E9F0F1B8-7B7D-4588-BD90-0A586855D3C9}" dt="2025-10-02T14:07:31.669" v="3576" actId="255"/>
          <ac:spMkLst>
            <pc:docMk/>
            <pc:sldMk cId="191855379" sldId="290"/>
            <ac:spMk id="3" creationId="{EEC4A3B3-5C4D-9AD3-28B5-C5813F53EE4E}"/>
          </ac:spMkLst>
        </pc:spChg>
        <pc:spChg chg="add">
          <ac:chgData name="Neil Yetz" userId="08bc6e20939b8137" providerId="LiveId" clId="{E9F0F1B8-7B7D-4588-BD90-0A586855D3C9}" dt="2025-10-02T03:47:16.736" v="2236" actId="26606"/>
          <ac:spMkLst>
            <pc:docMk/>
            <pc:sldMk cId="191855379" sldId="290"/>
            <ac:spMk id="8" creationId="{B6CDA21F-E7AF-4C75-8395-33F58D5B0E45}"/>
          </ac:spMkLst>
        </pc:spChg>
        <pc:spChg chg="add">
          <ac:chgData name="Neil Yetz" userId="08bc6e20939b8137" providerId="LiveId" clId="{E9F0F1B8-7B7D-4588-BD90-0A586855D3C9}" dt="2025-10-02T03:47:16.736" v="2236" actId="26606"/>
          <ac:spMkLst>
            <pc:docMk/>
            <pc:sldMk cId="191855379" sldId="290"/>
            <ac:spMk id="15" creationId="{D5B0017B-2ECA-49AF-B397-DC140825DF8D}"/>
          </ac:spMkLst>
        </pc:spChg>
        <pc:grpChg chg="add">
          <ac:chgData name="Neil Yetz" userId="08bc6e20939b8137" providerId="LiveId" clId="{E9F0F1B8-7B7D-4588-BD90-0A586855D3C9}" dt="2025-10-02T03:47:16.736" v="2236" actId="26606"/>
          <ac:grpSpMkLst>
            <pc:docMk/>
            <pc:sldMk cId="191855379" sldId="290"/>
            <ac:grpSpMk id="10" creationId="{AE1C45F0-260A-458C-96ED-C1F6D2151219}"/>
          </ac:grpSpMkLst>
        </pc:grpChg>
        <pc:cxnChg chg="add">
          <ac:chgData name="Neil Yetz" userId="08bc6e20939b8137" providerId="LiveId" clId="{E9F0F1B8-7B7D-4588-BD90-0A586855D3C9}" dt="2025-10-02T03:47:16.736" v="2236" actId="26606"/>
          <ac:cxnSpMkLst>
            <pc:docMk/>
            <pc:sldMk cId="191855379" sldId="290"/>
            <ac:cxnSpMk id="17" creationId="{6CF1BAF6-AD41-4082-B212-8A1F9A2E8779}"/>
          </ac:cxnSpMkLst>
        </pc:cxnChg>
      </pc:sldChg>
      <pc:sldChg chg="addSp delSp modSp new mod setBg">
        <pc:chgData name="Neil Yetz" userId="08bc6e20939b8137" providerId="LiveId" clId="{E9F0F1B8-7B7D-4588-BD90-0A586855D3C9}" dt="2025-10-02T04:07:16.841" v="2861" actId="26606"/>
        <pc:sldMkLst>
          <pc:docMk/>
          <pc:sldMk cId="1429771488" sldId="291"/>
        </pc:sldMkLst>
        <pc:spChg chg="mod">
          <ac:chgData name="Neil Yetz" userId="08bc6e20939b8137" providerId="LiveId" clId="{E9F0F1B8-7B7D-4588-BD90-0A586855D3C9}" dt="2025-10-02T04:07:16.841" v="2861" actId="26606"/>
          <ac:spMkLst>
            <pc:docMk/>
            <pc:sldMk cId="1429771488" sldId="291"/>
            <ac:spMk id="2" creationId="{D712CE84-203E-D839-D1A4-81550F748D83}"/>
          </ac:spMkLst>
        </pc:spChg>
        <pc:spChg chg="mod">
          <ac:chgData name="Neil Yetz" userId="08bc6e20939b8137" providerId="LiveId" clId="{E9F0F1B8-7B7D-4588-BD90-0A586855D3C9}" dt="2025-10-02T04:07:16.841" v="2861" actId="26606"/>
          <ac:spMkLst>
            <pc:docMk/>
            <pc:sldMk cId="1429771488" sldId="291"/>
            <ac:spMk id="3" creationId="{C5C63B41-8BAC-5CF1-7A8C-161A16582E49}"/>
          </ac:spMkLst>
        </pc:spChg>
        <pc:spChg chg="add del">
          <ac:chgData name="Neil Yetz" userId="08bc6e20939b8137" providerId="LiveId" clId="{E9F0F1B8-7B7D-4588-BD90-0A586855D3C9}" dt="2025-10-02T04:04:34.007" v="2584" actId="26606"/>
          <ac:spMkLst>
            <pc:docMk/>
            <pc:sldMk cId="1429771488" sldId="291"/>
            <ac:spMk id="8" creationId="{A7895A40-19A4-42D6-9D30-DBC1E8002635}"/>
          </ac:spMkLst>
        </pc:spChg>
        <pc:spChg chg="add del">
          <ac:chgData name="Neil Yetz" userId="08bc6e20939b8137" providerId="LiveId" clId="{E9F0F1B8-7B7D-4588-BD90-0A586855D3C9}" dt="2025-10-02T04:04:34.007" v="2584" actId="26606"/>
          <ac:spMkLst>
            <pc:docMk/>
            <pc:sldMk cId="1429771488" sldId="291"/>
            <ac:spMk id="10" creationId="{02F429C4-ABC9-46FC-818A-B5429CDE4A96}"/>
          </ac:spMkLst>
        </pc:spChg>
        <pc:spChg chg="add del">
          <ac:chgData name="Neil Yetz" userId="08bc6e20939b8137" providerId="LiveId" clId="{E9F0F1B8-7B7D-4588-BD90-0A586855D3C9}" dt="2025-10-02T04:04:34.007" v="2584" actId="26606"/>
          <ac:spMkLst>
            <pc:docMk/>
            <pc:sldMk cId="1429771488" sldId="291"/>
            <ac:spMk id="12" creationId="{2CEF98E4-3709-4952-8F42-2305CCE34FA3}"/>
          </ac:spMkLst>
        </pc:spChg>
        <pc:spChg chg="add del">
          <ac:chgData name="Neil Yetz" userId="08bc6e20939b8137" providerId="LiveId" clId="{E9F0F1B8-7B7D-4588-BD90-0A586855D3C9}" dt="2025-10-02T04:04:34.007" v="2584" actId="26606"/>
          <ac:spMkLst>
            <pc:docMk/>
            <pc:sldMk cId="1429771488" sldId="291"/>
            <ac:spMk id="14" creationId="{F10BCCF5-D685-47FF-B675-647EAEB72C8E}"/>
          </ac:spMkLst>
        </pc:spChg>
        <pc:spChg chg="add del">
          <ac:chgData name="Neil Yetz" userId="08bc6e20939b8137" providerId="LiveId" clId="{E9F0F1B8-7B7D-4588-BD90-0A586855D3C9}" dt="2025-10-02T04:04:34.007" v="2584" actId="26606"/>
          <ac:spMkLst>
            <pc:docMk/>
            <pc:sldMk cId="1429771488" sldId="291"/>
            <ac:spMk id="16" creationId="{B0EE8A42-107A-4D4C-8D56-BBAE95C7FC0D}"/>
          </ac:spMkLst>
        </pc:spChg>
        <pc:spChg chg="add del">
          <ac:chgData name="Neil Yetz" userId="08bc6e20939b8137" providerId="LiveId" clId="{E9F0F1B8-7B7D-4588-BD90-0A586855D3C9}" dt="2025-10-02T04:04:36.071" v="2586" actId="26606"/>
          <ac:spMkLst>
            <pc:docMk/>
            <pc:sldMk cId="1429771488" sldId="291"/>
            <ac:spMk id="18" creationId="{BAD76F3E-3A97-486B-B402-44400A8B9173}"/>
          </ac:spMkLst>
        </pc:spChg>
        <pc:spChg chg="add del">
          <ac:chgData name="Neil Yetz" userId="08bc6e20939b8137" providerId="LiveId" clId="{E9F0F1B8-7B7D-4588-BD90-0A586855D3C9}" dt="2025-10-02T04:04:36.071" v="2586" actId="26606"/>
          <ac:spMkLst>
            <pc:docMk/>
            <pc:sldMk cId="1429771488" sldId="291"/>
            <ac:spMk id="19" creationId="{391F6B52-91F4-4AEB-B6DB-29FEBCF28C8B}"/>
          </ac:spMkLst>
        </pc:spChg>
        <pc:spChg chg="add del">
          <ac:chgData name="Neil Yetz" userId="08bc6e20939b8137" providerId="LiveId" clId="{E9F0F1B8-7B7D-4588-BD90-0A586855D3C9}" dt="2025-10-02T04:04:36.071" v="2586" actId="26606"/>
          <ac:spMkLst>
            <pc:docMk/>
            <pc:sldMk cId="1429771488" sldId="291"/>
            <ac:spMk id="20" creationId="{2CD6F061-7C53-44F4-9794-953DB70A451B}"/>
          </ac:spMkLst>
        </pc:spChg>
        <pc:spChg chg="add del">
          <ac:chgData name="Neil Yetz" userId="08bc6e20939b8137" providerId="LiveId" clId="{E9F0F1B8-7B7D-4588-BD90-0A586855D3C9}" dt="2025-10-02T04:07:16.841" v="2861" actId="26606"/>
          <ac:spMkLst>
            <pc:docMk/>
            <pc:sldMk cId="1429771488" sldId="291"/>
            <ac:spMk id="22" creationId="{A7895A40-19A4-42D6-9D30-DBC1E8002635}"/>
          </ac:spMkLst>
        </pc:spChg>
        <pc:spChg chg="add del">
          <ac:chgData name="Neil Yetz" userId="08bc6e20939b8137" providerId="LiveId" clId="{E9F0F1B8-7B7D-4588-BD90-0A586855D3C9}" dt="2025-10-02T04:07:16.841" v="2861" actId="26606"/>
          <ac:spMkLst>
            <pc:docMk/>
            <pc:sldMk cId="1429771488" sldId="291"/>
            <ac:spMk id="23" creationId="{02F429C4-ABC9-46FC-818A-B5429CDE4A96}"/>
          </ac:spMkLst>
        </pc:spChg>
        <pc:spChg chg="add del">
          <ac:chgData name="Neil Yetz" userId="08bc6e20939b8137" providerId="LiveId" clId="{E9F0F1B8-7B7D-4588-BD90-0A586855D3C9}" dt="2025-10-02T04:07:16.841" v="2861" actId="26606"/>
          <ac:spMkLst>
            <pc:docMk/>
            <pc:sldMk cId="1429771488" sldId="291"/>
            <ac:spMk id="24" creationId="{2CEF98E4-3709-4952-8F42-2305CCE34FA3}"/>
          </ac:spMkLst>
        </pc:spChg>
        <pc:spChg chg="add del">
          <ac:chgData name="Neil Yetz" userId="08bc6e20939b8137" providerId="LiveId" clId="{E9F0F1B8-7B7D-4588-BD90-0A586855D3C9}" dt="2025-10-02T04:07:16.841" v="2861" actId="26606"/>
          <ac:spMkLst>
            <pc:docMk/>
            <pc:sldMk cId="1429771488" sldId="291"/>
            <ac:spMk id="25" creationId="{F10BCCF5-D685-47FF-B675-647EAEB72C8E}"/>
          </ac:spMkLst>
        </pc:spChg>
        <pc:spChg chg="add del">
          <ac:chgData name="Neil Yetz" userId="08bc6e20939b8137" providerId="LiveId" clId="{E9F0F1B8-7B7D-4588-BD90-0A586855D3C9}" dt="2025-10-02T04:07:16.841" v="2861" actId="26606"/>
          <ac:spMkLst>
            <pc:docMk/>
            <pc:sldMk cId="1429771488" sldId="291"/>
            <ac:spMk id="26" creationId="{B0EE8A42-107A-4D4C-8D56-BBAE95C7FC0D}"/>
          </ac:spMkLst>
        </pc:spChg>
        <pc:spChg chg="add">
          <ac:chgData name="Neil Yetz" userId="08bc6e20939b8137" providerId="LiveId" clId="{E9F0F1B8-7B7D-4588-BD90-0A586855D3C9}" dt="2025-10-02T04:07:16.841" v="2861" actId="26606"/>
          <ac:spMkLst>
            <pc:docMk/>
            <pc:sldMk cId="1429771488" sldId="291"/>
            <ac:spMk id="31" creationId="{47942995-B07F-4636-9A06-C6A104B260A8}"/>
          </ac:spMkLst>
        </pc:spChg>
        <pc:spChg chg="add">
          <ac:chgData name="Neil Yetz" userId="08bc6e20939b8137" providerId="LiveId" clId="{E9F0F1B8-7B7D-4588-BD90-0A586855D3C9}" dt="2025-10-02T04:07:16.841" v="2861" actId="26606"/>
          <ac:spMkLst>
            <pc:docMk/>
            <pc:sldMk cId="1429771488" sldId="291"/>
            <ac:spMk id="38" creationId="{B81933D1-5615-42C7-9C0B-4EB7105CCE2D}"/>
          </ac:spMkLst>
        </pc:spChg>
        <pc:spChg chg="add">
          <ac:chgData name="Neil Yetz" userId="08bc6e20939b8137" providerId="LiveId" clId="{E9F0F1B8-7B7D-4588-BD90-0A586855D3C9}" dt="2025-10-02T04:07:16.841" v="2861" actId="26606"/>
          <ac:spMkLst>
            <pc:docMk/>
            <pc:sldMk cId="1429771488" sldId="291"/>
            <ac:spMk id="40" creationId="{19C9EAEA-39D0-4B0E-A0EB-51E7B26740B1}"/>
          </ac:spMkLst>
        </pc:spChg>
        <pc:picChg chg="add mod">
          <ac:chgData name="Neil Yetz" userId="08bc6e20939b8137" providerId="LiveId" clId="{E9F0F1B8-7B7D-4588-BD90-0A586855D3C9}" dt="2025-10-02T04:07:12.542" v="2860"/>
          <ac:picMkLst>
            <pc:docMk/>
            <pc:sldMk cId="1429771488" sldId="291"/>
            <ac:picMk id="4" creationId="{45EB6841-D864-B81D-AB02-F15AEF2F7546}"/>
          </ac:picMkLst>
        </pc:picChg>
      </pc:sldChg>
      <pc:sldChg chg="addSp delSp modSp add setBg delDesignElem">
        <pc:chgData name="Neil Yetz" userId="08bc6e20939b8137" providerId="LiveId" clId="{E9F0F1B8-7B7D-4588-BD90-0A586855D3C9}" dt="2025-10-02T05:12:09.218" v="3256"/>
        <pc:sldMkLst>
          <pc:docMk/>
          <pc:sldMk cId="4247764111" sldId="292"/>
        </pc:sldMkLst>
        <pc:spChg chg="add mod">
          <ac:chgData name="Neil Yetz" userId="08bc6e20939b8137" providerId="LiveId" clId="{E9F0F1B8-7B7D-4588-BD90-0A586855D3C9}" dt="2025-10-02T05:12:09.218" v="3256"/>
          <ac:spMkLst>
            <pc:docMk/>
            <pc:sldMk cId="4247764111" sldId="292"/>
            <ac:spMk id="2" creationId="{C6D71F32-F036-9EE6-7E6C-CA860B56CAA3}"/>
          </ac:spMkLst>
        </pc:spChg>
        <pc:spChg chg="del">
          <ac:chgData name="Neil Yetz" userId="08bc6e20939b8137" providerId="LiveId" clId="{E9F0F1B8-7B7D-4588-BD90-0A586855D3C9}" dt="2025-10-02T05:11:36.133" v="3225"/>
          <ac:spMkLst>
            <pc:docMk/>
            <pc:sldMk cId="4247764111" sldId="292"/>
            <ac:spMk id="13" creationId="{AEAA254A-6425-1953-8DBF-D2CE018A4435}"/>
          </ac:spMkLst>
        </pc:spChg>
      </pc:sldChg>
      <pc:sldChg chg="modSp add mod">
        <pc:chgData name="Neil Yetz" userId="08bc6e20939b8137" providerId="LiveId" clId="{E9F0F1B8-7B7D-4588-BD90-0A586855D3C9}" dt="2025-10-02T13:30:46.941" v="3490" actId="207"/>
        <pc:sldMkLst>
          <pc:docMk/>
          <pc:sldMk cId="1065353712" sldId="293"/>
        </pc:sldMkLst>
        <pc:spChg chg="mod">
          <ac:chgData name="Neil Yetz" userId="08bc6e20939b8137" providerId="LiveId" clId="{E9F0F1B8-7B7D-4588-BD90-0A586855D3C9}" dt="2025-10-02T13:30:46.941" v="3490" actId="207"/>
          <ac:spMkLst>
            <pc:docMk/>
            <pc:sldMk cId="1065353712" sldId="293"/>
            <ac:spMk id="3" creationId="{5B297D47-DABE-3777-12B3-27BD7435BBA9}"/>
          </ac:spMkLst>
        </pc:sp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Relationship Id="rId14" Type="http://schemas.openxmlformats.org/officeDocument/2006/relationships/image" Target="../media/image15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Relationship Id="rId14" Type="http://schemas.openxmlformats.org/officeDocument/2006/relationships/image" Target="../media/image1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D8205F7-1655-4C4E-A227-F2C17D493510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B90A17C-4F3E-47AA-A6D1-E6A1866FC4A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Methodology</a:t>
          </a:r>
        </a:p>
      </dgm:t>
    </dgm:pt>
    <dgm:pt modelId="{D4E26578-0669-4AB4-B524-DB4EE4681D5B}" type="parTrans" cxnId="{F68A4EB3-BB87-4B02-B181-0732222DD664}">
      <dgm:prSet/>
      <dgm:spPr/>
      <dgm:t>
        <a:bodyPr/>
        <a:lstStyle/>
        <a:p>
          <a:endParaRPr lang="en-US"/>
        </a:p>
      </dgm:t>
    </dgm:pt>
    <dgm:pt modelId="{E15C0ACE-3B6F-466F-A173-D24277B28976}" type="sibTrans" cxnId="{F68A4EB3-BB87-4B02-B181-0732222DD664}">
      <dgm:prSet/>
      <dgm:spPr/>
      <dgm:t>
        <a:bodyPr/>
        <a:lstStyle/>
        <a:p>
          <a:endParaRPr lang="en-US"/>
        </a:p>
      </dgm:t>
    </dgm:pt>
    <dgm:pt modelId="{4D7F9BE2-6A86-4E6A-AD20-32B2B782026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Survey Design</a:t>
          </a:r>
        </a:p>
      </dgm:t>
    </dgm:pt>
    <dgm:pt modelId="{1BF4D573-B312-46D3-8049-1F456A7889CB}" type="parTrans" cxnId="{9E9DCD19-0EF9-43D9-80F3-5B724647A2EE}">
      <dgm:prSet/>
      <dgm:spPr/>
      <dgm:t>
        <a:bodyPr/>
        <a:lstStyle/>
        <a:p>
          <a:endParaRPr lang="en-US"/>
        </a:p>
      </dgm:t>
    </dgm:pt>
    <dgm:pt modelId="{04F87AD4-6B39-44F8-9B4E-24EDC3050FA9}" type="sibTrans" cxnId="{9E9DCD19-0EF9-43D9-80F3-5B724647A2EE}">
      <dgm:prSet/>
      <dgm:spPr/>
      <dgm:t>
        <a:bodyPr/>
        <a:lstStyle/>
        <a:p>
          <a:endParaRPr lang="en-US"/>
        </a:p>
      </dgm:t>
    </dgm:pt>
    <dgm:pt modelId="{63FD857F-5948-4EDE-B9DA-98BC5CAD500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Research Questions / Hypotheses</a:t>
          </a:r>
        </a:p>
      </dgm:t>
    </dgm:pt>
    <dgm:pt modelId="{42A6D52D-9ED5-4C41-965F-E8EEE1B0D8BB}" type="parTrans" cxnId="{655449F7-355D-487D-9D6D-4C996CABFD79}">
      <dgm:prSet/>
      <dgm:spPr/>
      <dgm:t>
        <a:bodyPr/>
        <a:lstStyle/>
        <a:p>
          <a:endParaRPr lang="en-US"/>
        </a:p>
      </dgm:t>
    </dgm:pt>
    <dgm:pt modelId="{B1191076-A3C9-4761-841B-4DA3C679763F}" type="sibTrans" cxnId="{655449F7-355D-487D-9D6D-4C996CABFD79}">
      <dgm:prSet/>
      <dgm:spPr/>
      <dgm:t>
        <a:bodyPr/>
        <a:lstStyle/>
        <a:p>
          <a:endParaRPr lang="en-US"/>
        </a:p>
      </dgm:t>
    </dgm:pt>
    <dgm:pt modelId="{4236C5CD-91D1-4C15-9CD6-3E1C00BF606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Data Quality</a:t>
          </a:r>
        </a:p>
      </dgm:t>
    </dgm:pt>
    <dgm:pt modelId="{AFCC81AC-4BAE-455C-A9FE-B68324EECE03}" type="parTrans" cxnId="{FB1F4F14-3506-4634-8ED4-54B194DDB481}">
      <dgm:prSet/>
      <dgm:spPr/>
      <dgm:t>
        <a:bodyPr/>
        <a:lstStyle/>
        <a:p>
          <a:endParaRPr lang="en-US"/>
        </a:p>
      </dgm:t>
    </dgm:pt>
    <dgm:pt modelId="{E7627F8E-4D7C-4DFA-A8DC-F7DBE9746975}" type="sibTrans" cxnId="{FB1F4F14-3506-4634-8ED4-54B194DDB481}">
      <dgm:prSet/>
      <dgm:spPr/>
      <dgm:t>
        <a:bodyPr/>
        <a:lstStyle/>
        <a:p>
          <a:endParaRPr lang="en-US"/>
        </a:p>
      </dgm:t>
    </dgm:pt>
    <dgm:pt modelId="{862C52BE-D9A4-431B-8732-4C684CEEFD8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Analysis</a:t>
          </a:r>
        </a:p>
      </dgm:t>
    </dgm:pt>
    <dgm:pt modelId="{3C938618-4FF1-477E-AD09-C58EB285CD4A}" type="parTrans" cxnId="{2CFB8499-5AA7-45A3-8D87-6D6C794017CF}">
      <dgm:prSet/>
      <dgm:spPr/>
      <dgm:t>
        <a:bodyPr/>
        <a:lstStyle/>
        <a:p>
          <a:endParaRPr lang="en-US"/>
        </a:p>
      </dgm:t>
    </dgm:pt>
    <dgm:pt modelId="{8CB29954-7FCC-4070-B31A-AE364BF93EC9}" type="sibTrans" cxnId="{2CFB8499-5AA7-45A3-8D87-6D6C794017CF}">
      <dgm:prSet/>
      <dgm:spPr/>
      <dgm:t>
        <a:bodyPr/>
        <a:lstStyle/>
        <a:p>
          <a:endParaRPr lang="en-US"/>
        </a:p>
      </dgm:t>
    </dgm:pt>
    <dgm:pt modelId="{38D95178-414E-4731-93E8-D640FCF5165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Limitations</a:t>
          </a:r>
        </a:p>
      </dgm:t>
    </dgm:pt>
    <dgm:pt modelId="{DB51740A-23D1-406E-82C4-7B09AC4F0255}" type="parTrans" cxnId="{5270094A-2927-4895-B236-9DA965CF20FA}">
      <dgm:prSet/>
      <dgm:spPr/>
      <dgm:t>
        <a:bodyPr/>
        <a:lstStyle/>
        <a:p>
          <a:endParaRPr lang="en-US"/>
        </a:p>
      </dgm:t>
    </dgm:pt>
    <dgm:pt modelId="{67A7A409-4E2B-4036-92EE-47B599631D41}" type="sibTrans" cxnId="{5270094A-2927-4895-B236-9DA965CF20FA}">
      <dgm:prSet/>
      <dgm:spPr/>
      <dgm:t>
        <a:bodyPr/>
        <a:lstStyle/>
        <a:p>
          <a:endParaRPr lang="en-US"/>
        </a:p>
      </dgm:t>
    </dgm:pt>
    <dgm:pt modelId="{72758B6A-5B00-4A22-B9AB-3E42DBD65D9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Conclusions</a:t>
          </a:r>
        </a:p>
      </dgm:t>
    </dgm:pt>
    <dgm:pt modelId="{BF4469FB-FFC7-494F-B169-4B61B7BF09CC}" type="parTrans" cxnId="{E11E11ED-BBFA-4F46-B27B-76992B106BC7}">
      <dgm:prSet/>
      <dgm:spPr/>
      <dgm:t>
        <a:bodyPr/>
        <a:lstStyle/>
        <a:p>
          <a:endParaRPr lang="en-US"/>
        </a:p>
      </dgm:t>
    </dgm:pt>
    <dgm:pt modelId="{A9E4FCF5-0E91-47D9-B4CF-4AB50D28C767}" type="sibTrans" cxnId="{E11E11ED-BBFA-4F46-B27B-76992B106BC7}">
      <dgm:prSet/>
      <dgm:spPr/>
      <dgm:t>
        <a:bodyPr/>
        <a:lstStyle/>
        <a:p>
          <a:endParaRPr lang="en-US"/>
        </a:p>
      </dgm:t>
    </dgm:pt>
    <dgm:pt modelId="{D921A8A0-15E5-4F11-923D-9C00D7F0E8B8}" type="pres">
      <dgm:prSet presAssocID="{1D8205F7-1655-4C4E-A227-F2C17D493510}" presName="root" presStyleCnt="0">
        <dgm:presLayoutVars>
          <dgm:dir/>
          <dgm:resizeHandles val="exact"/>
        </dgm:presLayoutVars>
      </dgm:prSet>
      <dgm:spPr/>
    </dgm:pt>
    <dgm:pt modelId="{B078D411-713D-4564-BA1A-D32F8AA3FC62}" type="pres">
      <dgm:prSet presAssocID="{2B90A17C-4F3E-47AA-A6D1-E6A1866FC4A6}" presName="compNode" presStyleCnt="0"/>
      <dgm:spPr/>
    </dgm:pt>
    <dgm:pt modelId="{2D316A53-A844-4920-A4DF-7F9B3ABEFD10}" type="pres">
      <dgm:prSet presAssocID="{2B90A17C-4F3E-47AA-A6D1-E6A1866FC4A6}" presName="bgRect" presStyleLbl="bgShp" presStyleIdx="0" presStyleCnt="7"/>
      <dgm:spPr/>
    </dgm:pt>
    <dgm:pt modelId="{47FAA153-77BB-49D4-A4FF-6792632EB0CF}" type="pres">
      <dgm:prSet presAssocID="{2B90A17C-4F3E-47AA-A6D1-E6A1866FC4A6}" presName="iconRect" presStyleLbl="node1" presStyleIdx="0" presStyleCnt="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3AE64D5B-B64A-425F-B39B-B9716DD45243}" type="pres">
      <dgm:prSet presAssocID="{2B90A17C-4F3E-47AA-A6D1-E6A1866FC4A6}" presName="spaceRect" presStyleCnt="0"/>
      <dgm:spPr/>
    </dgm:pt>
    <dgm:pt modelId="{59F6C34E-684C-49D7-817C-F84CDEAF3407}" type="pres">
      <dgm:prSet presAssocID="{2B90A17C-4F3E-47AA-A6D1-E6A1866FC4A6}" presName="parTx" presStyleLbl="revTx" presStyleIdx="0" presStyleCnt="7">
        <dgm:presLayoutVars>
          <dgm:chMax val="0"/>
          <dgm:chPref val="0"/>
        </dgm:presLayoutVars>
      </dgm:prSet>
      <dgm:spPr/>
    </dgm:pt>
    <dgm:pt modelId="{149B25FC-CA69-4310-A2E4-253C8560F229}" type="pres">
      <dgm:prSet presAssocID="{E15C0ACE-3B6F-466F-A173-D24277B28976}" presName="sibTrans" presStyleCnt="0"/>
      <dgm:spPr/>
    </dgm:pt>
    <dgm:pt modelId="{F1F2F7A6-7250-43BF-91E8-91741C58F0AF}" type="pres">
      <dgm:prSet presAssocID="{4D7F9BE2-6A86-4E6A-AD20-32B2B7820267}" presName="compNode" presStyleCnt="0"/>
      <dgm:spPr/>
    </dgm:pt>
    <dgm:pt modelId="{C0B7BBA5-11AE-4A11-9A91-F0D2DD639335}" type="pres">
      <dgm:prSet presAssocID="{4D7F9BE2-6A86-4E6A-AD20-32B2B7820267}" presName="bgRect" presStyleLbl="bgShp" presStyleIdx="1" presStyleCnt="7"/>
      <dgm:spPr/>
    </dgm:pt>
    <dgm:pt modelId="{B14BC032-B0D5-4883-89BD-DD582AADAEE8}" type="pres">
      <dgm:prSet presAssocID="{4D7F9BE2-6A86-4E6A-AD20-32B2B7820267}" presName="iconRect" presStyleLbl="node1" presStyleIdx="1" presStyleCnt="7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 List"/>
        </a:ext>
      </dgm:extLst>
    </dgm:pt>
    <dgm:pt modelId="{EE39B020-4D89-4A13-BA6C-3E2366128ECA}" type="pres">
      <dgm:prSet presAssocID="{4D7F9BE2-6A86-4E6A-AD20-32B2B7820267}" presName="spaceRect" presStyleCnt="0"/>
      <dgm:spPr/>
    </dgm:pt>
    <dgm:pt modelId="{02DFF5DB-12A8-41EC-B533-1F3055C66DA3}" type="pres">
      <dgm:prSet presAssocID="{4D7F9BE2-6A86-4E6A-AD20-32B2B7820267}" presName="parTx" presStyleLbl="revTx" presStyleIdx="1" presStyleCnt="7">
        <dgm:presLayoutVars>
          <dgm:chMax val="0"/>
          <dgm:chPref val="0"/>
        </dgm:presLayoutVars>
      </dgm:prSet>
      <dgm:spPr/>
    </dgm:pt>
    <dgm:pt modelId="{D475E90F-1E04-4955-A6F1-564C2F9AB5A3}" type="pres">
      <dgm:prSet presAssocID="{04F87AD4-6B39-44F8-9B4E-24EDC3050FA9}" presName="sibTrans" presStyleCnt="0"/>
      <dgm:spPr/>
    </dgm:pt>
    <dgm:pt modelId="{41ECB0D1-D8C7-4ED6-B5DC-C28D708BC355}" type="pres">
      <dgm:prSet presAssocID="{63FD857F-5948-4EDE-B9DA-98BC5CAD500B}" presName="compNode" presStyleCnt="0"/>
      <dgm:spPr/>
    </dgm:pt>
    <dgm:pt modelId="{7DC3969D-84F2-4E20-8674-7CA823C917F4}" type="pres">
      <dgm:prSet presAssocID="{63FD857F-5948-4EDE-B9DA-98BC5CAD500B}" presName="bgRect" presStyleLbl="bgShp" presStyleIdx="2" presStyleCnt="7"/>
      <dgm:spPr/>
    </dgm:pt>
    <dgm:pt modelId="{2910CDE4-A459-4EF5-B97D-987B7F5BAA1B}" type="pres">
      <dgm:prSet presAssocID="{63FD857F-5948-4EDE-B9DA-98BC5CAD500B}" presName="iconRect" presStyleLbl="node1" presStyleIdx="2" presStyleCnt="7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lp"/>
        </a:ext>
      </dgm:extLst>
    </dgm:pt>
    <dgm:pt modelId="{5CB54C5A-7592-4229-9840-23229CD7385C}" type="pres">
      <dgm:prSet presAssocID="{63FD857F-5948-4EDE-B9DA-98BC5CAD500B}" presName="spaceRect" presStyleCnt="0"/>
      <dgm:spPr/>
    </dgm:pt>
    <dgm:pt modelId="{46E701C8-869D-40C2-B46C-5683B2394D33}" type="pres">
      <dgm:prSet presAssocID="{63FD857F-5948-4EDE-B9DA-98BC5CAD500B}" presName="parTx" presStyleLbl="revTx" presStyleIdx="2" presStyleCnt="7">
        <dgm:presLayoutVars>
          <dgm:chMax val="0"/>
          <dgm:chPref val="0"/>
        </dgm:presLayoutVars>
      </dgm:prSet>
      <dgm:spPr/>
    </dgm:pt>
    <dgm:pt modelId="{30F89B06-FAC7-4CE9-91E5-AB8AC9C962FB}" type="pres">
      <dgm:prSet presAssocID="{B1191076-A3C9-4761-841B-4DA3C679763F}" presName="sibTrans" presStyleCnt="0"/>
      <dgm:spPr/>
    </dgm:pt>
    <dgm:pt modelId="{BFA4A0A0-E6B1-4135-AB4A-C2D4EF2F821E}" type="pres">
      <dgm:prSet presAssocID="{4236C5CD-91D1-4C15-9CD6-3E1C00BF6064}" presName="compNode" presStyleCnt="0"/>
      <dgm:spPr/>
    </dgm:pt>
    <dgm:pt modelId="{29A8450A-0361-40E8-930B-471356DFEFC0}" type="pres">
      <dgm:prSet presAssocID="{4236C5CD-91D1-4C15-9CD6-3E1C00BF6064}" presName="bgRect" presStyleLbl="bgShp" presStyleIdx="3" presStyleCnt="7"/>
      <dgm:spPr/>
    </dgm:pt>
    <dgm:pt modelId="{57F41DC8-69E8-40C5-8DA0-DD94F016C73E}" type="pres">
      <dgm:prSet presAssocID="{4236C5CD-91D1-4C15-9CD6-3E1C00BF6064}" presName="iconRect" presStyleLbl="node1" presStyleIdx="3" presStyleCnt="7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8A28A8D5-7508-4712-8F3F-1C84A968D18C}" type="pres">
      <dgm:prSet presAssocID="{4236C5CD-91D1-4C15-9CD6-3E1C00BF6064}" presName="spaceRect" presStyleCnt="0"/>
      <dgm:spPr/>
    </dgm:pt>
    <dgm:pt modelId="{4520EDC5-CB44-438B-AB68-7A5A8BC552C7}" type="pres">
      <dgm:prSet presAssocID="{4236C5CD-91D1-4C15-9CD6-3E1C00BF6064}" presName="parTx" presStyleLbl="revTx" presStyleIdx="3" presStyleCnt="7">
        <dgm:presLayoutVars>
          <dgm:chMax val="0"/>
          <dgm:chPref val="0"/>
        </dgm:presLayoutVars>
      </dgm:prSet>
      <dgm:spPr/>
    </dgm:pt>
    <dgm:pt modelId="{3DEDEC4D-7EE3-4431-8033-1B2502840A55}" type="pres">
      <dgm:prSet presAssocID="{E7627F8E-4D7C-4DFA-A8DC-F7DBE9746975}" presName="sibTrans" presStyleCnt="0"/>
      <dgm:spPr/>
    </dgm:pt>
    <dgm:pt modelId="{33AB2AEC-A1DA-416A-B5D5-620A84B49158}" type="pres">
      <dgm:prSet presAssocID="{862C52BE-D9A4-431B-8732-4C684CEEFD88}" presName="compNode" presStyleCnt="0"/>
      <dgm:spPr/>
    </dgm:pt>
    <dgm:pt modelId="{E5E754A2-E5E2-4E86-B24E-B8A09F43A082}" type="pres">
      <dgm:prSet presAssocID="{862C52BE-D9A4-431B-8732-4C684CEEFD88}" presName="bgRect" presStyleLbl="bgShp" presStyleIdx="4" presStyleCnt="7"/>
      <dgm:spPr/>
    </dgm:pt>
    <dgm:pt modelId="{94FC5476-0B2F-4D01-BF31-D56E0507714F}" type="pres">
      <dgm:prSet presAssocID="{862C52BE-D9A4-431B-8732-4C684CEEFD88}" presName="iconRect" presStyleLbl="node1" presStyleIdx="4" presStyleCnt="7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7052C6C5-DA16-4DEC-95DE-580E4FA780A4}" type="pres">
      <dgm:prSet presAssocID="{862C52BE-D9A4-431B-8732-4C684CEEFD88}" presName="spaceRect" presStyleCnt="0"/>
      <dgm:spPr/>
    </dgm:pt>
    <dgm:pt modelId="{D4B574C7-2A28-471D-8581-E7E37DBFD303}" type="pres">
      <dgm:prSet presAssocID="{862C52BE-D9A4-431B-8732-4C684CEEFD88}" presName="parTx" presStyleLbl="revTx" presStyleIdx="4" presStyleCnt="7">
        <dgm:presLayoutVars>
          <dgm:chMax val="0"/>
          <dgm:chPref val="0"/>
        </dgm:presLayoutVars>
      </dgm:prSet>
      <dgm:spPr/>
    </dgm:pt>
    <dgm:pt modelId="{26AC5F9D-0E53-423E-B967-1E558ADFFDC6}" type="pres">
      <dgm:prSet presAssocID="{8CB29954-7FCC-4070-B31A-AE364BF93EC9}" presName="sibTrans" presStyleCnt="0"/>
      <dgm:spPr/>
    </dgm:pt>
    <dgm:pt modelId="{10AD930F-51F6-4034-9CE5-152BCF20019D}" type="pres">
      <dgm:prSet presAssocID="{38D95178-414E-4731-93E8-D640FCF5165A}" presName="compNode" presStyleCnt="0"/>
      <dgm:spPr/>
    </dgm:pt>
    <dgm:pt modelId="{F615B231-E733-4163-8DC3-1179D928CF95}" type="pres">
      <dgm:prSet presAssocID="{38D95178-414E-4731-93E8-D640FCF5165A}" presName="bgRect" presStyleLbl="bgShp" presStyleIdx="5" presStyleCnt="7"/>
      <dgm:spPr/>
    </dgm:pt>
    <dgm:pt modelId="{053D278B-94FB-4F0A-919D-BE4124217B36}" type="pres">
      <dgm:prSet presAssocID="{38D95178-414E-4731-93E8-D640FCF5165A}" presName="iconRect" presStyleLbl="node1" presStyleIdx="5" presStyleCnt="7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arning"/>
        </a:ext>
      </dgm:extLst>
    </dgm:pt>
    <dgm:pt modelId="{DE601B03-034A-4C7B-B263-7C36AE2FDAD3}" type="pres">
      <dgm:prSet presAssocID="{38D95178-414E-4731-93E8-D640FCF5165A}" presName="spaceRect" presStyleCnt="0"/>
      <dgm:spPr/>
    </dgm:pt>
    <dgm:pt modelId="{50E01FC9-5012-4F02-BD1A-84D7C060F90A}" type="pres">
      <dgm:prSet presAssocID="{38D95178-414E-4731-93E8-D640FCF5165A}" presName="parTx" presStyleLbl="revTx" presStyleIdx="5" presStyleCnt="7">
        <dgm:presLayoutVars>
          <dgm:chMax val="0"/>
          <dgm:chPref val="0"/>
        </dgm:presLayoutVars>
      </dgm:prSet>
      <dgm:spPr/>
    </dgm:pt>
    <dgm:pt modelId="{B575ABF8-6CF5-4153-9E29-64643F0272A2}" type="pres">
      <dgm:prSet presAssocID="{67A7A409-4E2B-4036-92EE-47B599631D41}" presName="sibTrans" presStyleCnt="0"/>
      <dgm:spPr/>
    </dgm:pt>
    <dgm:pt modelId="{D897B77E-501A-4C02-A349-2A5120DE0BCC}" type="pres">
      <dgm:prSet presAssocID="{72758B6A-5B00-4A22-B9AB-3E42DBD65D9A}" presName="compNode" presStyleCnt="0"/>
      <dgm:spPr/>
    </dgm:pt>
    <dgm:pt modelId="{9D8AEFFB-4ED4-48D3-A517-6FA2407F4939}" type="pres">
      <dgm:prSet presAssocID="{72758B6A-5B00-4A22-B9AB-3E42DBD65D9A}" presName="bgRect" presStyleLbl="bgShp" presStyleIdx="6" presStyleCnt="7"/>
      <dgm:spPr/>
    </dgm:pt>
    <dgm:pt modelId="{FF22F044-1482-4692-BF23-E9C69DD8D208}" type="pres">
      <dgm:prSet presAssocID="{72758B6A-5B00-4A22-B9AB-3E42DBD65D9A}" presName="iconRect" presStyleLbl="node1" presStyleIdx="6" presStyleCnt="7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20C17AC2-A152-4FD8-9CAD-2A7465DBA42C}" type="pres">
      <dgm:prSet presAssocID="{72758B6A-5B00-4A22-B9AB-3E42DBD65D9A}" presName="spaceRect" presStyleCnt="0"/>
      <dgm:spPr/>
    </dgm:pt>
    <dgm:pt modelId="{EF17F454-6C3D-4804-A17E-6EF9EFC8861C}" type="pres">
      <dgm:prSet presAssocID="{72758B6A-5B00-4A22-B9AB-3E42DBD65D9A}" presName="parTx" presStyleLbl="revTx" presStyleIdx="6" presStyleCnt="7">
        <dgm:presLayoutVars>
          <dgm:chMax val="0"/>
          <dgm:chPref val="0"/>
        </dgm:presLayoutVars>
      </dgm:prSet>
      <dgm:spPr/>
    </dgm:pt>
  </dgm:ptLst>
  <dgm:cxnLst>
    <dgm:cxn modelId="{FB1F4F14-3506-4634-8ED4-54B194DDB481}" srcId="{1D8205F7-1655-4C4E-A227-F2C17D493510}" destId="{4236C5CD-91D1-4C15-9CD6-3E1C00BF6064}" srcOrd="3" destOrd="0" parTransId="{AFCC81AC-4BAE-455C-A9FE-B68324EECE03}" sibTransId="{E7627F8E-4D7C-4DFA-A8DC-F7DBE9746975}"/>
    <dgm:cxn modelId="{9E9DCD19-0EF9-43D9-80F3-5B724647A2EE}" srcId="{1D8205F7-1655-4C4E-A227-F2C17D493510}" destId="{4D7F9BE2-6A86-4E6A-AD20-32B2B7820267}" srcOrd="1" destOrd="0" parTransId="{1BF4D573-B312-46D3-8049-1F456A7889CB}" sibTransId="{04F87AD4-6B39-44F8-9B4E-24EDC3050FA9}"/>
    <dgm:cxn modelId="{AC0A6638-73E2-41E9-B7C3-CCAF5D46BCE7}" type="presOf" srcId="{4236C5CD-91D1-4C15-9CD6-3E1C00BF6064}" destId="{4520EDC5-CB44-438B-AB68-7A5A8BC552C7}" srcOrd="0" destOrd="0" presId="urn:microsoft.com/office/officeart/2018/2/layout/IconVerticalSolidList"/>
    <dgm:cxn modelId="{B1A6193E-AEBE-4E0A-A6C7-48BEF7B62792}" type="presOf" srcId="{72758B6A-5B00-4A22-B9AB-3E42DBD65D9A}" destId="{EF17F454-6C3D-4804-A17E-6EF9EFC8861C}" srcOrd="0" destOrd="0" presId="urn:microsoft.com/office/officeart/2018/2/layout/IconVerticalSolidList"/>
    <dgm:cxn modelId="{75576965-7690-457B-96E2-702F2AB3C316}" type="presOf" srcId="{2B90A17C-4F3E-47AA-A6D1-E6A1866FC4A6}" destId="{59F6C34E-684C-49D7-817C-F84CDEAF3407}" srcOrd="0" destOrd="0" presId="urn:microsoft.com/office/officeart/2018/2/layout/IconVerticalSolidList"/>
    <dgm:cxn modelId="{5270094A-2927-4895-B236-9DA965CF20FA}" srcId="{1D8205F7-1655-4C4E-A227-F2C17D493510}" destId="{38D95178-414E-4731-93E8-D640FCF5165A}" srcOrd="5" destOrd="0" parTransId="{DB51740A-23D1-406E-82C4-7B09AC4F0255}" sibTransId="{67A7A409-4E2B-4036-92EE-47B599631D41}"/>
    <dgm:cxn modelId="{C293448C-5524-415B-908C-F849A19C7473}" type="presOf" srcId="{63FD857F-5948-4EDE-B9DA-98BC5CAD500B}" destId="{46E701C8-869D-40C2-B46C-5683B2394D33}" srcOrd="0" destOrd="0" presId="urn:microsoft.com/office/officeart/2018/2/layout/IconVerticalSolidList"/>
    <dgm:cxn modelId="{45F27E99-BF1F-4582-B7F5-DC2BA597D8CA}" type="presOf" srcId="{38D95178-414E-4731-93E8-D640FCF5165A}" destId="{50E01FC9-5012-4F02-BD1A-84D7C060F90A}" srcOrd="0" destOrd="0" presId="urn:microsoft.com/office/officeart/2018/2/layout/IconVerticalSolidList"/>
    <dgm:cxn modelId="{2CFB8499-5AA7-45A3-8D87-6D6C794017CF}" srcId="{1D8205F7-1655-4C4E-A227-F2C17D493510}" destId="{862C52BE-D9A4-431B-8732-4C684CEEFD88}" srcOrd="4" destOrd="0" parTransId="{3C938618-4FF1-477E-AD09-C58EB285CD4A}" sibTransId="{8CB29954-7FCC-4070-B31A-AE364BF93EC9}"/>
    <dgm:cxn modelId="{F68A4EB3-BB87-4B02-B181-0732222DD664}" srcId="{1D8205F7-1655-4C4E-A227-F2C17D493510}" destId="{2B90A17C-4F3E-47AA-A6D1-E6A1866FC4A6}" srcOrd="0" destOrd="0" parTransId="{D4E26578-0669-4AB4-B524-DB4EE4681D5B}" sibTransId="{E15C0ACE-3B6F-466F-A173-D24277B28976}"/>
    <dgm:cxn modelId="{405428B7-E7FA-4023-8398-8F9CA6C920AF}" type="presOf" srcId="{1D8205F7-1655-4C4E-A227-F2C17D493510}" destId="{D921A8A0-15E5-4F11-923D-9C00D7F0E8B8}" srcOrd="0" destOrd="0" presId="urn:microsoft.com/office/officeart/2018/2/layout/IconVerticalSolidList"/>
    <dgm:cxn modelId="{DBB722E1-5569-4B76-AD84-E6305007A817}" type="presOf" srcId="{862C52BE-D9A4-431B-8732-4C684CEEFD88}" destId="{D4B574C7-2A28-471D-8581-E7E37DBFD303}" srcOrd="0" destOrd="0" presId="urn:microsoft.com/office/officeart/2018/2/layout/IconVerticalSolidList"/>
    <dgm:cxn modelId="{E11E11ED-BBFA-4F46-B27B-76992B106BC7}" srcId="{1D8205F7-1655-4C4E-A227-F2C17D493510}" destId="{72758B6A-5B00-4A22-B9AB-3E42DBD65D9A}" srcOrd="6" destOrd="0" parTransId="{BF4469FB-FFC7-494F-B169-4B61B7BF09CC}" sibTransId="{A9E4FCF5-0E91-47D9-B4CF-4AB50D28C767}"/>
    <dgm:cxn modelId="{A09375F3-CA97-4634-AC1E-258EAC8929EC}" type="presOf" srcId="{4D7F9BE2-6A86-4E6A-AD20-32B2B7820267}" destId="{02DFF5DB-12A8-41EC-B533-1F3055C66DA3}" srcOrd="0" destOrd="0" presId="urn:microsoft.com/office/officeart/2018/2/layout/IconVerticalSolidList"/>
    <dgm:cxn modelId="{655449F7-355D-487D-9D6D-4C996CABFD79}" srcId="{1D8205F7-1655-4C4E-A227-F2C17D493510}" destId="{63FD857F-5948-4EDE-B9DA-98BC5CAD500B}" srcOrd="2" destOrd="0" parTransId="{42A6D52D-9ED5-4C41-965F-E8EEE1B0D8BB}" sibTransId="{B1191076-A3C9-4761-841B-4DA3C679763F}"/>
    <dgm:cxn modelId="{8B76F022-D099-4E4B-8225-572AC6491F17}" type="presParOf" srcId="{D921A8A0-15E5-4F11-923D-9C00D7F0E8B8}" destId="{B078D411-713D-4564-BA1A-D32F8AA3FC62}" srcOrd="0" destOrd="0" presId="urn:microsoft.com/office/officeart/2018/2/layout/IconVerticalSolidList"/>
    <dgm:cxn modelId="{515D4990-4054-4C17-8F52-3B23881FCB1B}" type="presParOf" srcId="{B078D411-713D-4564-BA1A-D32F8AA3FC62}" destId="{2D316A53-A844-4920-A4DF-7F9B3ABEFD10}" srcOrd="0" destOrd="0" presId="urn:microsoft.com/office/officeart/2018/2/layout/IconVerticalSolidList"/>
    <dgm:cxn modelId="{BD017D01-5D46-4CEF-989F-D535E1076E55}" type="presParOf" srcId="{B078D411-713D-4564-BA1A-D32F8AA3FC62}" destId="{47FAA153-77BB-49D4-A4FF-6792632EB0CF}" srcOrd="1" destOrd="0" presId="urn:microsoft.com/office/officeart/2018/2/layout/IconVerticalSolidList"/>
    <dgm:cxn modelId="{C2C6E971-0F99-46BA-AE14-4B4A48D3C4AC}" type="presParOf" srcId="{B078D411-713D-4564-BA1A-D32F8AA3FC62}" destId="{3AE64D5B-B64A-425F-B39B-B9716DD45243}" srcOrd="2" destOrd="0" presId="urn:microsoft.com/office/officeart/2018/2/layout/IconVerticalSolidList"/>
    <dgm:cxn modelId="{FE35CF3D-2CEA-4CAB-9C1D-50EAFE2BB499}" type="presParOf" srcId="{B078D411-713D-4564-BA1A-D32F8AA3FC62}" destId="{59F6C34E-684C-49D7-817C-F84CDEAF3407}" srcOrd="3" destOrd="0" presId="urn:microsoft.com/office/officeart/2018/2/layout/IconVerticalSolidList"/>
    <dgm:cxn modelId="{7B60D848-5A4F-47BA-92B0-05AE76421C14}" type="presParOf" srcId="{D921A8A0-15E5-4F11-923D-9C00D7F0E8B8}" destId="{149B25FC-CA69-4310-A2E4-253C8560F229}" srcOrd="1" destOrd="0" presId="urn:microsoft.com/office/officeart/2018/2/layout/IconVerticalSolidList"/>
    <dgm:cxn modelId="{02A5AD49-1E01-474E-8E09-0BC5A40892EE}" type="presParOf" srcId="{D921A8A0-15E5-4F11-923D-9C00D7F0E8B8}" destId="{F1F2F7A6-7250-43BF-91E8-91741C58F0AF}" srcOrd="2" destOrd="0" presId="urn:microsoft.com/office/officeart/2018/2/layout/IconVerticalSolidList"/>
    <dgm:cxn modelId="{1F90604F-A737-402E-A3D7-D56313E3F1D9}" type="presParOf" srcId="{F1F2F7A6-7250-43BF-91E8-91741C58F0AF}" destId="{C0B7BBA5-11AE-4A11-9A91-F0D2DD639335}" srcOrd="0" destOrd="0" presId="urn:microsoft.com/office/officeart/2018/2/layout/IconVerticalSolidList"/>
    <dgm:cxn modelId="{EDCB5C78-740B-4555-89A7-B923D170CA0F}" type="presParOf" srcId="{F1F2F7A6-7250-43BF-91E8-91741C58F0AF}" destId="{B14BC032-B0D5-4883-89BD-DD582AADAEE8}" srcOrd="1" destOrd="0" presId="urn:microsoft.com/office/officeart/2018/2/layout/IconVerticalSolidList"/>
    <dgm:cxn modelId="{BB88617A-B884-420D-962B-8C9689AA7D34}" type="presParOf" srcId="{F1F2F7A6-7250-43BF-91E8-91741C58F0AF}" destId="{EE39B020-4D89-4A13-BA6C-3E2366128ECA}" srcOrd="2" destOrd="0" presId="urn:microsoft.com/office/officeart/2018/2/layout/IconVerticalSolidList"/>
    <dgm:cxn modelId="{26AE5BC1-825E-4793-9B65-3D05DC106E8F}" type="presParOf" srcId="{F1F2F7A6-7250-43BF-91E8-91741C58F0AF}" destId="{02DFF5DB-12A8-41EC-B533-1F3055C66DA3}" srcOrd="3" destOrd="0" presId="urn:microsoft.com/office/officeart/2018/2/layout/IconVerticalSolidList"/>
    <dgm:cxn modelId="{2C9385DA-F397-4509-B470-503DBCD9ECB9}" type="presParOf" srcId="{D921A8A0-15E5-4F11-923D-9C00D7F0E8B8}" destId="{D475E90F-1E04-4955-A6F1-564C2F9AB5A3}" srcOrd="3" destOrd="0" presId="urn:microsoft.com/office/officeart/2018/2/layout/IconVerticalSolidList"/>
    <dgm:cxn modelId="{829F627C-091F-4307-9F2D-A56071B1CA23}" type="presParOf" srcId="{D921A8A0-15E5-4F11-923D-9C00D7F0E8B8}" destId="{41ECB0D1-D8C7-4ED6-B5DC-C28D708BC355}" srcOrd="4" destOrd="0" presId="urn:microsoft.com/office/officeart/2018/2/layout/IconVerticalSolidList"/>
    <dgm:cxn modelId="{35F2A812-B72A-4CD1-8FE6-D7CEB99F2FB0}" type="presParOf" srcId="{41ECB0D1-D8C7-4ED6-B5DC-C28D708BC355}" destId="{7DC3969D-84F2-4E20-8674-7CA823C917F4}" srcOrd="0" destOrd="0" presId="urn:microsoft.com/office/officeart/2018/2/layout/IconVerticalSolidList"/>
    <dgm:cxn modelId="{108976F3-34A4-40C7-BC30-6701E5919217}" type="presParOf" srcId="{41ECB0D1-D8C7-4ED6-B5DC-C28D708BC355}" destId="{2910CDE4-A459-4EF5-B97D-987B7F5BAA1B}" srcOrd="1" destOrd="0" presId="urn:microsoft.com/office/officeart/2018/2/layout/IconVerticalSolidList"/>
    <dgm:cxn modelId="{CCA600BC-6FF1-42FD-B5E0-3203FC457763}" type="presParOf" srcId="{41ECB0D1-D8C7-4ED6-B5DC-C28D708BC355}" destId="{5CB54C5A-7592-4229-9840-23229CD7385C}" srcOrd="2" destOrd="0" presId="urn:microsoft.com/office/officeart/2018/2/layout/IconVerticalSolidList"/>
    <dgm:cxn modelId="{409BA7A3-4C66-43FA-9786-AA83B6918458}" type="presParOf" srcId="{41ECB0D1-D8C7-4ED6-B5DC-C28D708BC355}" destId="{46E701C8-869D-40C2-B46C-5683B2394D33}" srcOrd="3" destOrd="0" presId="urn:microsoft.com/office/officeart/2018/2/layout/IconVerticalSolidList"/>
    <dgm:cxn modelId="{BE81B79B-920F-4E14-A695-6221D4CCD902}" type="presParOf" srcId="{D921A8A0-15E5-4F11-923D-9C00D7F0E8B8}" destId="{30F89B06-FAC7-4CE9-91E5-AB8AC9C962FB}" srcOrd="5" destOrd="0" presId="urn:microsoft.com/office/officeart/2018/2/layout/IconVerticalSolidList"/>
    <dgm:cxn modelId="{EEAAE12E-86B3-417D-9490-FAF649ADF264}" type="presParOf" srcId="{D921A8A0-15E5-4F11-923D-9C00D7F0E8B8}" destId="{BFA4A0A0-E6B1-4135-AB4A-C2D4EF2F821E}" srcOrd="6" destOrd="0" presId="urn:microsoft.com/office/officeart/2018/2/layout/IconVerticalSolidList"/>
    <dgm:cxn modelId="{38ED5584-7364-4877-A042-1A95A9EE30CB}" type="presParOf" srcId="{BFA4A0A0-E6B1-4135-AB4A-C2D4EF2F821E}" destId="{29A8450A-0361-40E8-930B-471356DFEFC0}" srcOrd="0" destOrd="0" presId="urn:microsoft.com/office/officeart/2018/2/layout/IconVerticalSolidList"/>
    <dgm:cxn modelId="{4BA1CF2D-3C51-4795-9B89-5BD9FE2CCC9A}" type="presParOf" srcId="{BFA4A0A0-E6B1-4135-AB4A-C2D4EF2F821E}" destId="{57F41DC8-69E8-40C5-8DA0-DD94F016C73E}" srcOrd="1" destOrd="0" presId="urn:microsoft.com/office/officeart/2018/2/layout/IconVerticalSolidList"/>
    <dgm:cxn modelId="{6F2431C4-A90F-4EB3-A914-293A53C61085}" type="presParOf" srcId="{BFA4A0A0-E6B1-4135-AB4A-C2D4EF2F821E}" destId="{8A28A8D5-7508-4712-8F3F-1C84A968D18C}" srcOrd="2" destOrd="0" presId="urn:microsoft.com/office/officeart/2018/2/layout/IconVerticalSolidList"/>
    <dgm:cxn modelId="{95414772-85D1-4993-BDCE-29E3535A00DE}" type="presParOf" srcId="{BFA4A0A0-E6B1-4135-AB4A-C2D4EF2F821E}" destId="{4520EDC5-CB44-438B-AB68-7A5A8BC552C7}" srcOrd="3" destOrd="0" presId="urn:microsoft.com/office/officeart/2018/2/layout/IconVerticalSolidList"/>
    <dgm:cxn modelId="{6C14FD24-43A6-4A89-ACD2-7BE1251F8925}" type="presParOf" srcId="{D921A8A0-15E5-4F11-923D-9C00D7F0E8B8}" destId="{3DEDEC4D-7EE3-4431-8033-1B2502840A55}" srcOrd="7" destOrd="0" presId="urn:microsoft.com/office/officeart/2018/2/layout/IconVerticalSolidList"/>
    <dgm:cxn modelId="{97E06827-21A1-4BAD-AB74-47EC9D99C4A4}" type="presParOf" srcId="{D921A8A0-15E5-4F11-923D-9C00D7F0E8B8}" destId="{33AB2AEC-A1DA-416A-B5D5-620A84B49158}" srcOrd="8" destOrd="0" presId="urn:microsoft.com/office/officeart/2018/2/layout/IconVerticalSolidList"/>
    <dgm:cxn modelId="{C095765D-C028-4F9D-BA52-DCD924C49937}" type="presParOf" srcId="{33AB2AEC-A1DA-416A-B5D5-620A84B49158}" destId="{E5E754A2-E5E2-4E86-B24E-B8A09F43A082}" srcOrd="0" destOrd="0" presId="urn:microsoft.com/office/officeart/2018/2/layout/IconVerticalSolidList"/>
    <dgm:cxn modelId="{6B417BB7-F8C2-465C-88F8-0B13CA3076F5}" type="presParOf" srcId="{33AB2AEC-A1DA-416A-B5D5-620A84B49158}" destId="{94FC5476-0B2F-4D01-BF31-D56E0507714F}" srcOrd="1" destOrd="0" presId="urn:microsoft.com/office/officeart/2018/2/layout/IconVerticalSolidList"/>
    <dgm:cxn modelId="{7F4DD3CA-3625-4EAA-8639-BFCAFAA076AA}" type="presParOf" srcId="{33AB2AEC-A1DA-416A-B5D5-620A84B49158}" destId="{7052C6C5-DA16-4DEC-95DE-580E4FA780A4}" srcOrd="2" destOrd="0" presId="urn:microsoft.com/office/officeart/2018/2/layout/IconVerticalSolidList"/>
    <dgm:cxn modelId="{D4AC5A84-2DDD-4E54-8184-EFAC5A07D279}" type="presParOf" srcId="{33AB2AEC-A1DA-416A-B5D5-620A84B49158}" destId="{D4B574C7-2A28-471D-8581-E7E37DBFD303}" srcOrd="3" destOrd="0" presId="urn:microsoft.com/office/officeart/2018/2/layout/IconVerticalSolidList"/>
    <dgm:cxn modelId="{B0B9EA71-7C00-46C2-BE5C-940D7CFD3311}" type="presParOf" srcId="{D921A8A0-15E5-4F11-923D-9C00D7F0E8B8}" destId="{26AC5F9D-0E53-423E-B967-1E558ADFFDC6}" srcOrd="9" destOrd="0" presId="urn:microsoft.com/office/officeart/2018/2/layout/IconVerticalSolidList"/>
    <dgm:cxn modelId="{19D2B139-9CCC-46FF-B8A5-9C88FCD5D05C}" type="presParOf" srcId="{D921A8A0-15E5-4F11-923D-9C00D7F0E8B8}" destId="{10AD930F-51F6-4034-9CE5-152BCF20019D}" srcOrd="10" destOrd="0" presId="urn:microsoft.com/office/officeart/2018/2/layout/IconVerticalSolidList"/>
    <dgm:cxn modelId="{8FA92FC4-F5D8-4814-AF58-386707BB66FC}" type="presParOf" srcId="{10AD930F-51F6-4034-9CE5-152BCF20019D}" destId="{F615B231-E733-4163-8DC3-1179D928CF95}" srcOrd="0" destOrd="0" presId="urn:microsoft.com/office/officeart/2018/2/layout/IconVerticalSolidList"/>
    <dgm:cxn modelId="{B5D02914-DA39-483B-A68E-F7012F677312}" type="presParOf" srcId="{10AD930F-51F6-4034-9CE5-152BCF20019D}" destId="{053D278B-94FB-4F0A-919D-BE4124217B36}" srcOrd="1" destOrd="0" presId="urn:microsoft.com/office/officeart/2018/2/layout/IconVerticalSolidList"/>
    <dgm:cxn modelId="{D838F4DD-B767-4EA2-A43D-D5A5497FC318}" type="presParOf" srcId="{10AD930F-51F6-4034-9CE5-152BCF20019D}" destId="{DE601B03-034A-4C7B-B263-7C36AE2FDAD3}" srcOrd="2" destOrd="0" presId="urn:microsoft.com/office/officeart/2018/2/layout/IconVerticalSolidList"/>
    <dgm:cxn modelId="{19B21122-14A1-434D-8DBE-02B059A79CC4}" type="presParOf" srcId="{10AD930F-51F6-4034-9CE5-152BCF20019D}" destId="{50E01FC9-5012-4F02-BD1A-84D7C060F90A}" srcOrd="3" destOrd="0" presId="urn:microsoft.com/office/officeart/2018/2/layout/IconVerticalSolidList"/>
    <dgm:cxn modelId="{60F2EC41-7FCB-44AF-A50A-65AC012BF553}" type="presParOf" srcId="{D921A8A0-15E5-4F11-923D-9C00D7F0E8B8}" destId="{B575ABF8-6CF5-4153-9E29-64643F0272A2}" srcOrd="11" destOrd="0" presId="urn:microsoft.com/office/officeart/2018/2/layout/IconVerticalSolidList"/>
    <dgm:cxn modelId="{B2868BF6-7E04-40F7-A197-D809EA6E4E4A}" type="presParOf" srcId="{D921A8A0-15E5-4F11-923D-9C00D7F0E8B8}" destId="{D897B77E-501A-4C02-A349-2A5120DE0BCC}" srcOrd="12" destOrd="0" presId="urn:microsoft.com/office/officeart/2018/2/layout/IconVerticalSolidList"/>
    <dgm:cxn modelId="{DF64C58F-A27B-4054-9482-5A106AED6183}" type="presParOf" srcId="{D897B77E-501A-4C02-A349-2A5120DE0BCC}" destId="{9D8AEFFB-4ED4-48D3-A517-6FA2407F4939}" srcOrd="0" destOrd="0" presId="urn:microsoft.com/office/officeart/2018/2/layout/IconVerticalSolidList"/>
    <dgm:cxn modelId="{CA30E198-E4D1-47BF-ADCC-DAD71E4BF3EF}" type="presParOf" srcId="{D897B77E-501A-4C02-A349-2A5120DE0BCC}" destId="{FF22F044-1482-4692-BF23-E9C69DD8D208}" srcOrd="1" destOrd="0" presId="urn:microsoft.com/office/officeart/2018/2/layout/IconVerticalSolidList"/>
    <dgm:cxn modelId="{26DDC2E7-E5E7-4DC3-A680-00915A42EC8E}" type="presParOf" srcId="{D897B77E-501A-4C02-A349-2A5120DE0BCC}" destId="{20C17AC2-A152-4FD8-9CAD-2A7465DBA42C}" srcOrd="2" destOrd="0" presId="urn:microsoft.com/office/officeart/2018/2/layout/IconVerticalSolidList"/>
    <dgm:cxn modelId="{0B8EEB1E-6C89-43B7-BF67-A127827AFA85}" type="presParOf" srcId="{D897B77E-501A-4C02-A349-2A5120DE0BCC}" destId="{EF17F454-6C3D-4804-A17E-6EF9EFC8861C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316A53-A844-4920-A4DF-7F9B3ABEFD10}">
      <dsp:nvSpPr>
        <dsp:cNvPr id="0" name=""/>
        <dsp:cNvSpPr/>
      </dsp:nvSpPr>
      <dsp:spPr>
        <a:xfrm>
          <a:off x="0" y="371"/>
          <a:ext cx="10515600" cy="51183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7FAA153-77BB-49D4-A4FF-6792632EB0CF}">
      <dsp:nvSpPr>
        <dsp:cNvPr id="0" name=""/>
        <dsp:cNvSpPr/>
      </dsp:nvSpPr>
      <dsp:spPr>
        <a:xfrm>
          <a:off x="154829" y="115534"/>
          <a:ext cx="281509" cy="28150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9F6C34E-684C-49D7-817C-F84CDEAF3407}">
      <dsp:nvSpPr>
        <dsp:cNvPr id="0" name=""/>
        <dsp:cNvSpPr/>
      </dsp:nvSpPr>
      <dsp:spPr>
        <a:xfrm>
          <a:off x="591168" y="371"/>
          <a:ext cx="9924431" cy="5118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4169" tIns="54169" rIns="54169" bIns="54169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Methodology</a:t>
          </a:r>
        </a:p>
      </dsp:txBody>
      <dsp:txXfrm>
        <a:off x="591168" y="371"/>
        <a:ext cx="9924431" cy="511834"/>
      </dsp:txXfrm>
    </dsp:sp>
    <dsp:sp modelId="{C0B7BBA5-11AE-4A11-9A91-F0D2DD639335}">
      <dsp:nvSpPr>
        <dsp:cNvPr id="0" name=""/>
        <dsp:cNvSpPr/>
      </dsp:nvSpPr>
      <dsp:spPr>
        <a:xfrm>
          <a:off x="0" y="640165"/>
          <a:ext cx="10515600" cy="51183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14BC032-B0D5-4883-89BD-DD582AADAEE8}">
      <dsp:nvSpPr>
        <dsp:cNvPr id="0" name=""/>
        <dsp:cNvSpPr/>
      </dsp:nvSpPr>
      <dsp:spPr>
        <a:xfrm>
          <a:off x="154829" y="755327"/>
          <a:ext cx="281509" cy="28150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DFF5DB-12A8-41EC-B533-1F3055C66DA3}">
      <dsp:nvSpPr>
        <dsp:cNvPr id="0" name=""/>
        <dsp:cNvSpPr/>
      </dsp:nvSpPr>
      <dsp:spPr>
        <a:xfrm>
          <a:off x="591168" y="640165"/>
          <a:ext cx="9924431" cy="5118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4169" tIns="54169" rIns="54169" bIns="54169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Survey Design</a:t>
          </a:r>
        </a:p>
      </dsp:txBody>
      <dsp:txXfrm>
        <a:off x="591168" y="640165"/>
        <a:ext cx="9924431" cy="511834"/>
      </dsp:txXfrm>
    </dsp:sp>
    <dsp:sp modelId="{7DC3969D-84F2-4E20-8674-7CA823C917F4}">
      <dsp:nvSpPr>
        <dsp:cNvPr id="0" name=""/>
        <dsp:cNvSpPr/>
      </dsp:nvSpPr>
      <dsp:spPr>
        <a:xfrm>
          <a:off x="0" y="1279958"/>
          <a:ext cx="10515600" cy="51183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910CDE4-A459-4EF5-B97D-987B7F5BAA1B}">
      <dsp:nvSpPr>
        <dsp:cNvPr id="0" name=""/>
        <dsp:cNvSpPr/>
      </dsp:nvSpPr>
      <dsp:spPr>
        <a:xfrm>
          <a:off x="154829" y="1395121"/>
          <a:ext cx="281509" cy="28150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6E701C8-869D-40C2-B46C-5683B2394D33}">
      <dsp:nvSpPr>
        <dsp:cNvPr id="0" name=""/>
        <dsp:cNvSpPr/>
      </dsp:nvSpPr>
      <dsp:spPr>
        <a:xfrm>
          <a:off x="591168" y="1279958"/>
          <a:ext cx="9924431" cy="5118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4169" tIns="54169" rIns="54169" bIns="54169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Research Questions / Hypotheses</a:t>
          </a:r>
        </a:p>
      </dsp:txBody>
      <dsp:txXfrm>
        <a:off x="591168" y="1279958"/>
        <a:ext cx="9924431" cy="511834"/>
      </dsp:txXfrm>
    </dsp:sp>
    <dsp:sp modelId="{29A8450A-0361-40E8-930B-471356DFEFC0}">
      <dsp:nvSpPr>
        <dsp:cNvPr id="0" name=""/>
        <dsp:cNvSpPr/>
      </dsp:nvSpPr>
      <dsp:spPr>
        <a:xfrm>
          <a:off x="0" y="1919751"/>
          <a:ext cx="10515600" cy="51183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7F41DC8-69E8-40C5-8DA0-DD94F016C73E}">
      <dsp:nvSpPr>
        <dsp:cNvPr id="0" name=""/>
        <dsp:cNvSpPr/>
      </dsp:nvSpPr>
      <dsp:spPr>
        <a:xfrm>
          <a:off x="154829" y="2034914"/>
          <a:ext cx="281509" cy="28150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20EDC5-CB44-438B-AB68-7A5A8BC552C7}">
      <dsp:nvSpPr>
        <dsp:cNvPr id="0" name=""/>
        <dsp:cNvSpPr/>
      </dsp:nvSpPr>
      <dsp:spPr>
        <a:xfrm>
          <a:off x="591168" y="1919751"/>
          <a:ext cx="9924431" cy="5118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4169" tIns="54169" rIns="54169" bIns="54169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Data Quality</a:t>
          </a:r>
        </a:p>
      </dsp:txBody>
      <dsp:txXfrm>
        <a:off x="591168" y="1919751"/>
        <a:ext cx="9924431" cy="511834"/>
      </dsp:txXfrm>
    </dsp:sp>
    <dsp:sp modelId="{E5E754A2-E5E2-4E86-B24E-B8A09F43A082}">
      <dsp:nvSpPr>
        <dsp:cNvPr id="0" name=""/>
        <dsp:cNvSpPr/>
      </dsp:nvSpPr>
      <dsp:spPr>
        <a:xfrm>
          <a:off x="0" y="2559544"/>
          <a:ext cx="10515600" cy="51183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4FC5476-0B2F-4D01-BF31-D56E0507714F}">
      <dsp:nvSpPr>
        <dsp:cNvPr id="0" name=""/>
        <dsp:cNvSpPr/>
      </dsp:nvSpPr>
      <dsp:spPr>
        <a:xfrm>
          <a:off x="154829" y="2674707"/>
          <a:ext cx="281509" cy="281509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B574C7-2A28-471D-8581-E7E37DBFD303}">
      <dsp:nvSpPr>
        <dsp:cNvPr id="0" name=""/>
        <dsp:cNvSpPr/>
      </dsp:nvSpPr>
      <dsp:spPr>
        <a:xfrm>
          <a:off x="591168" y="2559544"/>
          <a:ext cx="9924431" cy="5118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4169" tIns="54169" rIns="54169" bIns="54169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Analysis</a:t>
          </a:r>
        </a:p>
      </dsp:txBody>
      <dsp:txXfrm>
        <a:off x="591168" y="2559544"/>
        <a:ext cx="9924431" cy="511834"/>
      </dsp:txXfrm>
    </dsp:sp>
    <dsp:sp modelId="{F615B231-E733-4163-8DC3-1179D928CF95}">
      <dsp:nvSpPr>
        <dsp:cNvPr id="0" name=""/>
        <dsp:cNvSpPr/>
      </dsp:nvSpPr>
      <dsp:spPr>
        <a:xfrm>
          <a:off x="0" y="3199338"/>
          <a:ext cx="10515600" cy="51183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53D278B-94FB-4F0A-919D-BE4124217B36}">
      <dsp:nvSpPr>
        <dsp:cNvPr id="0" name=""/>
        <dsp:cNvSpPr/>
      </dsp:nvSpPr>
      <dsp:spPr>
        <a:xfrm>
          <a:off x="154829" y="3314501"/>
          <a:ext cx="281509" cy="281509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0E01FC9-5012-4F02-BD1A-84D7C060F90A}">
      <dsp:nvSpPr>
        <dsp:cNvPr id="0" name=""/>
        <dsp:cNvSpPr/>
      </dsp:nvSpPr>
      <dsp:spPr>
        <a:xfrm>
          <a:off x="591168" y="3199338"/>
          <a:ext cx="9924431" cy="5118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4169" tIns="54169" rIns="54169" bIns="54169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Limitations</a:t>
          </a:r>
        </a:p>
      </dsp:txBody>
      <dsp:txXfrm>
        <a:off x="591168" y="3199338"/>
        <a:ext cx="9924431" cy="511834"/>
      </dsp:txXfrm>
    </dsp:sp>
    <dsp:sp modelId="{9D8AEFFB-4ED4-48D3-A517-6FA2407F4939}">
      <dsp:nvSpPr>
        <dsp:cNvPr id="0" name=""/>
        <dsp:cNvSpPr/>
      </dsp:nvSpPr>
      <dsp:spPr>
        <a:xfrm>
          <a:off x="0" y="3839131"/>
          <a:ext cx="10515600" cy="51183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F22F044-1482-4692-BF23-E9C69DD8D208}">
      <dsp:nvSpPr>
        <dsp:cNvPr id="0" name=""/>
        <dsp:cNvSpPr/>
      </dsp:nvSpPr>
      <dsp:spPr>
        <a:xfrm>
          <a:off x="154829" y="3954294"/>
          <a:ext cx="281509" cy="281509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F17F454-6C3D-4804-A17E-6EF9EFC8861C}">
      <dsp:nvSpPr>
        <dsp:cNvPr id="0" name=""/>
        <dsp:cNvSpPr/>
      </dsp:nvSpPr>
      <dsp:spPr>
        <a:xfrm>
          <a:off x="591168" y="3839131"/>
          <a:ext cx="9924431" cy="5118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4169" tIns="54169" rIns="54169" bIns="54169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Conclusions</a:t>
          </a:r>
        </a:p>
      </dsp:txBody>
      <dsp:txXfrm>
        <a:off x="591168" y="3839131"/>
        <a:ext cx="9924431" cy="51183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790467-6EBE-4C1B-9EEC-D4B7669A340A}" type="datetimeFigureOut">
              <a:rPr lang="en-US" smtClean="0"/>
              <a:t>10/2/2025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3EF491-9E8E-455A-8A21-42B51BE16D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30884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3EF491-9E8E-455A-8A21-42B51BE16D4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1558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RUCC = Rural Urban Continuum Code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3EF491-9E8E-455A-8A21-42B51BE16D4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2269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0D0877-C21A-E84D-9B04-B85FA7E180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68271A-B331-57DD-7BCC-A3CC204FBA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522CCF-9449-CE7D-1E00-B1168C9F7E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657B8-A3EE-49DB-ADB4-81D8CE734BFD}" type="datetimeFigureOut">
              <a:rPr lang="en-US" smtClean="0"/>
              <a:t>10/2/2025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ABE012-0C7D-7C8D-7E21-F8078DF0BC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D2E94A-EF05-7C7E-2F93-1C6D466E56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2B531-40DC-4A8E-98FA-D61AF7ADD4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9030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71AA69-AA71-FA72-CEFA-406DF45431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970F7AC-2E5F-418F-100C-D23BFC2618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CF9E73-3BA3-546E-2E41-869EABAE86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657B8-A3EE-49DB-ADB4-81D8CE734BFD}" type="datetimeFigureOut">
              <a:rPr lang="en-US" smtClean="0"/>
              <a:t>10/2/2025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29EC40-3FEE-476A-D3D6-D405FA022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C965C2-2809-1A1E-F8ED-5DBF7CDB4F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2B531-40DC-4A8E-98FA-D61AF7ADD4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88164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B78837E-FFF0-7D3B-56CF-A5CB2B7D50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26FF231-7A3D-FC71-13F6-4BE1BB39FF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C09F98-2A0D-67EE-A163-A9EC169395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657B8-A3EE-49DB-ADB4-81D8CE734BFD}" type="datetimeFigureOut">
              <a:rPr lang="en-US" smtClean="0"/>
              <a:t>10/2/2025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12F241-C924-3531-4DB0-35B2A3EB8C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BA1221-E803-C73A-3B27-7DA79E6BD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2B531-40DC-4A8E-98FA-D61AF7ADD4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1526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4F7911-FECC-4819-9F56-EBCAAF936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F106BE-5EEC-A449-42EB-E288B0729F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55D9BC-AE10-E2CF-60BD-4E1CB72A9E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657B8-A3EE-49DB-ADB4-81D8CE734BFD}" type="datetimeFigureOut">
              <a:rPr lang="en-US" smtClean="0"/>
              <a:t>10/2/2025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502B11-499F-7CA2-CDB2-72BA310AA1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9FFAD2-1EDA-5E48-EC20-A0A5EEE7C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2B531-40DC-4A8E-98FA-D61AF7ADD4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0557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E8184F-2ED9-5558-661C-DA0381C10E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AFD9A4-F57A-F9FC-AA28-606B3A2522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BBCD29-A04D-3C16-4FAC-FFF1CB47FB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657B8-A3EE-49DB-ADB4-81D8CE734BFD}" type="datetimeFigureOut">
              <a:rPr lang="en-US" smtClean="0"/>
              <a:t>10/2/2025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0E1227-E5E3-0023-F25F-988B552C62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FB8D67-CCE9-EA23-B2E0-6F10BF80B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2B531-40DC-4A8E-98FA-D61AF7ADD4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6754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ED7EB7-7C3F-419C-DCB1-3C2CC3E7BE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D111B1-6B2F-2A9E-E5A9-DBD956713C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8E0923-915A-4E03-7B97-FC5879FDDC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998975-5AB8-A37D-D8F2-B825113C13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657B8-A3EE-49DB-ADB4-81D8CE734BFD}" type="datetimeFigureOut">
              <a:rPr lang="en-US" smtClean="0"/>
              <a:t>10/2/2025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506242-D4B8-BD08-7BF2-78E990B76A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214860-87FB-A642-AA25-BB3C753B8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2B531-40DC-4A8E-98FA-D61AF7ADD4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3093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3F049-4BF5-9161-F499-A0FAD0C65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2D9524-D251-967A-0A6F-F13C049408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F42EC3-0B99-CC69-CC30-7974B5CF31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1266085-4F2F-3920-6FD2-4DF6D4E90C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BF28F43-4E9E-5347-344E-1BF9F5C514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D8436DB-1C7A-3C71-A52C-43C09812A4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657B8-A3EE-49DB-ADB4-81D8CE734BFD}" type="datetimeFigureOut">
              <a:rPr lang="en-US" smtClean="0"/>
              <a:t>10/2/2025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632427-24DD-E75B-7EF4-B763D3A1DD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87F814C-A6FA-E2E7-E895-01C57E193B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2B531-40DC-4A8E-98FA-D61AF7ADD4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4652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4CB8CA-405D-B47D-E44F-BB5DCBD01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3F4B092-CF40-2B7F-2CBE-6B1C4943F8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657B8-A3EE-49DB-ADB4-81D8CE734BFD}" type="datetimeFigureOut">
              <a:rPr lang="en-US" smtClean="0"/>
              <a:t>10/2/2025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A33E0F-2877-808A-37B9-AB33A7C6A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997CDE-11C4-CB58-CDCB-81C9101E97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2B531-40DC-4A8E-98FA-D61AF7ADD4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233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67D91E-5C3B-B3F7-5B60-222A57AC9A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657B8-A3EE-49DB-ADB4-81D8CE734BFD}" type="datetimeFigureOut">
              <a:rPr lang="en-US" smtClean="0"/>
              <a:t>10/2/2025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E3E2812-673E-BF22-F6D4-1AD7950EF2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2D85B6-18F3-CC35-9868-5E2BFD386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2B531-40DC-4A8E-98FA-D61AF7ADD4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4224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C96F67-90F7-5B57-884A-03C3074737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3C4150-6998-60B0-2DEA-9E2C29FEB7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E39FD5-7ADC-5A93-57A4-923898B3C9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A35103-CD2D-A103-C7A7-07D648EFAF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657B8-A3EE-49DB-ADB4-81D8CE734BFD}" type="datetimeFigureOut">
              <a:rPr lang="en-US" smtClean="0"/>
              <a:t>10/2/2025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065406-7636-98FD-CB5C-4E1B28953A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39344A-5E4D-0176-02F5-A9219EE7B2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2B531-40DC-4A8E-98FA-D61AF7ADD4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1027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B4E63-20DA-5BFF-88CA-64EF12E2DE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D004FC7-979A-D93F-83D0-705AB495EF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17E077-592B-51E7-F16C-C137EF62A8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2A556F-48E7-03E8-B8F2-6C4B1025D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657B8-A3EE-49DB-ADB4-81D8CE734BFD}" type="datetimeFigureOut">
              <a:rPr lang="en-US" smtClean="0"/>
              <a:t>10/2/2025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068818-0BCA-7EC4-31C3-440823ACC0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4BD869-33B8-8150-A162-2244A7828D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2B531-40DC-4A8E-98FA-D61AF7ADD4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7367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A372CF0-5661-3B3E-AB5D-D0749FCBDB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64DA0C-BA1C-E5CE-3939-EE0CAAC158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E2F55A-5340-65AD-43B4-0F898DD307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DA657B8-A3EE-49DB-ADB4-81D8CE734BFD}" type="datetimeFigureOut">
              <a:rPr lang="en-US" smtClean="0"/>
              <a:t>10/2/2025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AA6F15-3E62-D2C9-E873-E8CBD363EC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5E5F5-E601-2AEF-0CB9-5B568A25D7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6E2B531-40DC-4A8E-98FA-D61AF7ADD4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7982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50" name="Rectangle 1049">
            <a:extLst>
              <a:ext uri="{FF2B5EF4-FFF2-40B4-BE49-F238E27FC236}">
                <a16:creationId xmlns:a16="http://schemas.microsoft.com/office/drawing/2014/main" id="{91DC6ABD-215C-4EA8-A483-CEF5B99AB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3BF013-AC0D-200C-B4EE-50C2BF48D7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9609" y="679730"/>
            <a:ext cx="4711780" cy="4250615"/>
          </a:xfrm>
        </p:spPr>
        <p:txBody>
          <a:bodyPr>
            <a:noAutofit/>
          </a:bodyPr>
          <a:lstStyle/>
          <a:p>
            <a:pPr algn="l"/>
            <a:r>
              <a:rPr lang="en-US" sz="5000" dirty="0"/>
              <a:t>EUS Survey Program Manager Survey Design Exercise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E0CCC15-9599-3CAC-307D-533842C13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9609" y="5214555"/>
            <a:ext cx="4171994" cy="909247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Neil Yetz, M.S., M.P.H.</a:t>
            </a:r>
          </a:p>
          <a:p>
            <a:pPr algn="l"/>
            <a:r>
              <a:rPr lang="en-US" dirty="0"/>
              <a:t>10/02/2025</a:t>
            </a:r>
          </a:p>
        </p:txBody>
      </p:sp>
      <p:grpSp>
        <p:nvGrpSpPr>
          <p:cNvPr id="1033" name="Group 1032">
            <a:extLst>
              <a:ext uri="{FF2B5EF4-FFF2-40B4-BE49-F238E27FC236}">
                <a16:creationId xmlns:a16="http://schemas.microsoft.com/office/drawing/2014/main" id="{3AF6A671-C637-4547-85F4-51B6D18813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416432" y="1"/>
            <a:ext cx="2446384" cy="5777808"/>
            <a:chOff x="329184" y="1"/>
            <a:chExt cx="524256" cy="5777808"/>
          </a:xfrm>
        </p:grpSpPr>
        <p:cxnSp>
          <p:nvCxnSpPr>
            <p:cNvPr id="1034" name="Straight Connector 1033">
              <a:extLst>
                <a:ext uri="{FF2B5EF4-FFF2-40B4-BE49-F238E27FC236}">
                  <a16:creationId xmlns:a16="http://schemas.microsoft.com/office/drawing/2014/main" id="{C575CF26-3D3C-4C5A-A2B7-00432016EF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329184" y="5777809"/>
              <a:ext cx="521208" cy="0"/>
            </a:xfrm>
            <a:prstGeom prst="line">
              <a:avLst/>
            </a:prstGeom>
            <a:ln w="152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5" name="Rectangle 1034">
              <a:extLst>
                <a:ext uri="{FF2B5EF4-FFF2-40B4-BE49-F238E27FC236}">
                  <a16:creationId xmlns:a16="http://schemas.microsoft.com/office/drawing/2014/main" id="{99413ED5-9ED4-4772-BCE4-2BCAE6B12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9184" y="1"/>
              <a:ext cx="524256" cy="553211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37" name="Rectangle 1036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86598" y="269324"/>
            <a:ext cx="6116779" cy="620877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Northwest Energy Efficiency Alliance | Department of Energy">
            <a:extLst>
              <a:ext uri="{FF2B5EF4-FFF2-40B4-BE49-F238E27FC236}">
                <a16:creationId xmlns:a16="http://schemas.microsoft.com/office/drawing/2014/main" id="{521E7EA3-67D1-F61B-705C-8FA92A0694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640572" y="1501765"/>
            <a:ext cx="5608830" cy="3743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88248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47942995-B07F-4636-9A06-C6A104B26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84E1EF-2EDE-BFF5-450B-E45F9712A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3810" y="2960716"/>
            <a:ext cx="4036334" cy="23876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Responses by S</a:t>
            </a:r>
            <a:r>
              <a:rPr lang="en-US" sz="5400" dirty="0"/>
              <a:t>tate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984992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391886"/>
            <a:ext cx="600936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graph with numbers and a bar&#10;&#10;AI-generated content may be incorrect.">
            <a:extLst>
              <a:ext uri="{FF2B5EF4-FFF2-40B4-BE49-F238E27FC236}">
                <a16:creationId xmlns:a16="http://schemas.microsoft.com/office/drawing/2014/main" id="{A88E8BD2-55E4-E930-0B01-32596801D3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2492" y="859983"/>
            <a:ext cx="5536001" cy="507928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FAE748D-1819-4210-8F9B-227B96005C31}"/>
              </a:ext>
            </a:extLst>
          </p:cNvPr>
          <p:cNvSpPr txBox="1"/>
          <p:nvPr/>
        </p:nvSpPr>
        <p:spPr>
          <a:xfrm>
            <a:off x="0" y="6488668"/>
            <a:ext cx="14360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 = 2,279</a:t>
            </a:r>
          </a:p>
        </p:txBody>
      </p:sp>
    </p:spTree>
    <p:extLst>
      <p:ext uri="{BB962C8B-B14F-4D97-AF65-F5344CB8AC3E}">
        <p14:creationId xmlns:p14="http://schemas.microsoft.com/office/powerpoint/2010/main" val="42368615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7942995-B07F-4636-9A06-C6A104B26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F28907-86E8-AC40-4CBE-62DD18E23E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3810" y="2960716"/>
            <a:ext cx="4036334" cy="23876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 dirty="0"/>
              <a:t>Rural vs Urban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984992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391886"/>
            <a:ext cx="600936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raph of a bar chart&#10;&#10;AI-generated content may be incorrect.">
            <a:extLst>
              <a:ext uri="{FF2B5EF4-FFF2-40B4-BE49-F238E27FC236}">
                <a16:creationId xmlns:a16="http://schemas.microsoft.com/office/drawing/2014/main" id="{AF02A7BF-4EF7-AD74-CEA2-571CEEE758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2492" y="859983"/>
            <a:ext cx="5536001" cy="507928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E72E5BE-9812-4EC5-1CCF-65BD9D51C5FD}"/>
              </a:ext>
            </a:extLst>
          </p:cNvPr>
          <p:cNvSpPr txBox="1"/>
          <p:nvPr/>
        </p:nvSpPr>
        <p:spPr>
          <a:xfrm>
            <a:off x="0" y="6488668"/>
            <a:ext cx="14360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 = 2,279</a:t>
            </a:r>
          </a:p>
        </p:txBody>
      </p:sp>
    </p:spTree>
    <p:extLst>
      <p:ext uri="{BB962C8B-B14F-4D97-AF65-F5344CB8AC3E}">
        <p14:creationId xmlns:p14="http://schemas.microsoft.com/office/powerpoint/2010/main" val="29953033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D56E10-770A-7AB2-5BCA-367488A14B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Responses </a:t>
            </a:r>
            <a:r>
              <a:rPr lang="en-US" sz="3200" dirty="0">
                <a:solidFill>
                  <a:schemeClr val="bg1"/>
                </a:solidFill>
              </a:rPr>
              <a:t>b</a:t>
            </a:r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y Residence Type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18D179B7-A0E3-86D4-7FAC-03C4F24183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9826256"/>
              </p:ext>
            </p:extLst>
          </p:nvPr>
        </p:nvGraphicFramePr>
        <p:xfrm>
          <a:off x="643467" y="2016002"/>
          <a:ext cx="10905067" cy="371265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75160">
                  <a:extLst>
                    <a:ext uri="{9D8B030D-6E8A-4147-A177-3AD203B41FA5}">
                      <a16:colId xmlns:a16="http://schemas.microsoft.com/office/drawing/2014/main" val="597349129"/>
                    </a:ext>
                  </a:extLst>
                </a:gridCol>
                <a:gridCol w="2810238">
                  <a:extLst>
                    <a:ext uri="{9D8B030D-6E8A-4147-A177-3AD203B41FA5}">
                      <a16:colId xmlns:a16="http://schemas.microsoft.com/office/drawing/2014/main" val="1518328935"/>
                    </a:ext>
                  </a:extLst>
                </a:gridCol>
                <a:gridCol w="5598784">
                  <a:extLst>
                    <a:ext uri="{9D8B030D-6E8A-4147-A177-3AD203B41FA5}">
                      <a16:colId xmlns:a16="http://schemas.microsoft.com/office/drawing/2014/main" val="1646398851"/>
                    </a:ext>
                  </a:extLst>
                </a:gridCol>
                <a:gridCol w="920885">
                  <a:extLst>
                    <a:ext uri="{9D8B030D-6E8A-4147-A177-3AD203B41FA5}">
                      <a16:colId xmlns:a16="http://schemas.microsoft.com/office/drawing/2014/main" val="1210812769"/>
                    </a:ext>
                  </a:extLst>
                </a:gridCol>
              </a:tblGrid>
              <a:tr h="464082">
                <a:tc rowSpan="8"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2400" u="none" strike="noStrike" dirty="0">
                          <a:effectLst/>
                        </a:rPr>
                        <a:t>N = </a:t>
                      </a:r>
                      <a:r>
                        <a:rPr lang="en-US" sz="2400" b="1" u="none" strike="noStrike" dirty="0">
                          <a:effectLst/>
                        </a:rPr>
                        <a:t>2,279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3995" marR="13995" marT="139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2400" u="none" strike="noStrike" dirty="0">
                          <a:effectLst/>
                        </a:rPr>
                        <a:t>Multi-Family Residence </a:t>
                      </a:r>
                    </a:p>
                    <a:p>
                      <a:pPr algn="ctr" fontAlgn="ctr">
                        <a:buNone/>
                      </a:pPr>
                      <a:r>
                        <a:rPr lang="en-US" sz="2400" u="none" strike="noStrike" dirty="0">
                          <a:effectLst/>
                        </a:rPr>
                        <a:t>(N =</a:t>
                      </a:r>
                      <a:r>
                        <a:rPr lang="en-US" sz="2400" b="1" u="none" strike="noStrike" dirty="0">
                          <a:effectLst/>
                        </a:rPr>
                        <a:t>369)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3995" marR="13995" marT="139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2400" u="none" strike="noStrike" dirty="0">
                          <a:effectLst/>
                        </a:rPr>
                        <a:t>Apartment Building (3 or fewer floors)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3995" marR="13995" marT="139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2400" b="1" u="none" strike="noStrike" dirty="0">
                          <a:effectLst/>
                        </a:rPr>
                        <a:t>155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3995" marR="13995" marT="139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9266112"/>
                  </a:ext>
                </a:extLst>
              </a:tr>
              <a:tr h="46408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2400" u="none" strike="noStrike" dirty="0">
                          <a:effectLst/>
                        </a:rPr>
                        <a:t>Apartment Building (4 to 6 floors)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3995" marR="13995" marT="139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2400" b="1" u="none" strike="noStrike" dirty="0">
                          <a:effectLst/>
                        </a:rPr>
                        <a:t>141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3995" marR="13995" marT="139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0300756"/>
                  </a:ext>
                </a:extLst>
              </a:tr>
              <a:tr h="46408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2400" u="none" strike="noStrike" dirty="0">
                          <a:effectLst/>
                        </a:rPr>
                        <a:t>Apartment Building (More than 6 floors)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3995" marR="13995" marT="139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2400" b="1" u="none" strike="noStrike" dirty="0">
                          <a:effectLst/>
                        </a:rPr>
                        <a:t>73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3995" marR="13995" marT="139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9025031"/>
                  </a:ext>
                </a:extLst>
              </a:tr>
              <a:tr h="46408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5"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2400" u="none" strike="noStrike" dirty="0">
                          <a:effectLst/>
                        </a:rPr>
                        <a:t>Single Family Residence </a:t>
                      </a:r>
                    </a:p>
                    <a:p>
                      <a:pPr algn="ctr" fontAlgn="ctr">
                        <a:buNone/>
                      </a:pPr>
                      <a:r>
                        <a:rPr lang="en-US" sz="2400" u="none" strike="noStrike" dirty="0">
                          <a:effectLst/>
                        </a:rPr>
                        <a:t>(N = </a:t>
                      </a:r>
                      <a:r>
                        <a:rPr lang="en-US" sz="2400" b="1" u="none" strike="noStrike" dirty="0">
                          <a:effectLst/>
                        </a:rPr>
                        <a:t>1,902)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3995" marR="13995" marT="139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2400" u="none" strike="noStrike" dirty="0">
                          <a:effectLst/>
                        </a:rPr>
                        <a:t>Duplex, Triplex, or Fourplex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3995" marR="13995" marT="139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2400" b="1" u="none" strike="noStrike" dirty="0">
                          <a:effectLst/>
                        </a:rPr>
                        <a:t>122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3995" marR="13995" marT="139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9118949"/>
                  </a:ext>
                </a:extLst>
              </a:tr>
              <a:tr h="46408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2400" u="none" strike="noStrike" dirty="0">
                          <a:effectLst/>
                        </a:rPr>
                        <a:t>Manufactured - Double Wide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3995" marR="13995" marT="139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2400" b="1" u="none" strike="noStrike" dirty="0">
                          <a:effectLst/>
                        </a:rPr>
                        <a:t>26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3995" marR="13995" marT="139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484894"/>
                  </a:ext>
                </a:extLst>
              </a:tr>
              <a:tr h="46408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2400" u="none" strike="noStrike" dirty="0">
                          <a:effectLst/>
                        </a:rPr>
                        <a:t>Manufactured - Single Wide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3995" marR="13995" marT="139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2400" b="1" u="none" strike="noStrike" dirty="0">
                          <a:effectLst/>
                        </a:rPr>
                        <a:t>8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3995" marR="13995" marT="139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2311234"/>
                  </a:ext>
                </a:extLst>
              </a:tr>
              <a:tr h="46408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2400" u="none" strike="noStrike" dirty="0">
                          <a:effectLst/>
                        </a:rPr>
                        <a:t>Single Family Detached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3995" marR="13995" marT="139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2400" b="1" u="none" strike="noStrike" dirty="0">
                          <a:effectLst/>
                        </a:rPr>
                        <a:t>1703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3995" marR="13995" marT="139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2095054"/>
                  </a:ext>
                </a:extLst>
              </a:tr>
              <a:tr h="46408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2400" u="none" strike="noStrike" dirty="0">
                          <a:effectLst/>
                        </a:rPr>
                        <a:t>Townhome or Rowhome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3995" marR="13995" marT="139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sz="2400" b="1" u="none" strike="noStrike" dirty="0">
                          <a:effectLst/>
                        </a:rPr>
                        <a:t>51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3995" marR="13995" marT="139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143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9073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B6CDA21F-E7AF-4C75-8395-33F58D5B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B859C8-7B97-9E73-C57D-36EDC7301D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09898"/>
            <a:ext cx="9942716" cy="1554480"/>
          </a:xfrm>
        </p:spPr>
        <p:txBody>
          <a:bodyPr anchor="ctr">
            <a:normAutofit/>
          </a:bodyPr>
          <a:lstStyle/>
          <a:p>
            <a:r>
              <a:rPr lang="en-US" sz="4800" dirty="0"/>
              <a:t>Key Question 1: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A4EC88-1141-1531-CFB6-6FB986EC9F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5028" y="3017522"/>
            <a:ext cx="9941319" cy="3124658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400" dirty="0"/>
              <a:t>Using the data provided in the </a:t>
            </a:r>
            <a:r>
              <a:rPr lang="en-US" sz="2400" dirty="0" err="1"/>
              <a:t>Mechanical_One_Line</a:t>
            </a:r>
            <a:r>
              <a:rPr lang="en-US" sz="2400" dirty="0"/>
              <a:t> tab, the data dictionary, and the accompanying RBSA user guide, </a:t>
            </a:r>
            <a:r>
              <a:rPr lang="en-US" sz="2400" b="1" dirty="0"/>
              <a:t>please assess how well or poorly conclusions about HVAC equipment in manufactured homes can be made.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18963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47942995-B07F-4636-9A06-C6A104B26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342355-F13F-E601-94A0-23AFDAC6CA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60" y="2001866"/>
            <a:ext cx="4036334" cy="2387600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Manufactured homes are the </a:t>
            </a:r>
            <a:r>
              <a:rPr lang="en-US" sz="5400" b="1" kern="1200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least sampled </a:t>
            </a:r>
            <a: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building type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984992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391886"/>
            <a:ext cx="600936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graph with numbers and a red line&#10;&#10;AI-generated content may be incorrect.">
            <a:extLst>
              <a:ext uri="{FF2B5EF4-FFF2-40B4-BE49-F238E27FC236}">
                <a16:creationId xmlns:a16="http://schemas.microsoft.com/office/drawing/2014/main" id="{6A51D2CD-DB68-B7DF-8C8E-808235A891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8" r="2678" b="3"/>
          <a:stretch>
            <a:fillRect/>
          </a:stretch>
        </p:blipFill>
        <p:spPr>
          <a:xfrm>
            <a:off x="5694439" y="495300"/>
            <a:ext cx="5836549" cy="56578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B1E710F-39A0-71EF-502B-77326A0D3399}"/>
              </a:ext>
            </a:extLst>
          </p:cNvPr>
          <p:cNvSpPr txBox="1"/>
          <p:nvPr/>
        </p:nvSpPr>
        <p:spPr>
          <a:xfrm>
            <a:off x="0" y="6488668"/>
            <a:ext cx="14360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 = 2,279</a:t>
            </a:r>
          </a:p>
        </p:txBody>
      </p:sp>
    </p:spTree>
    <p:extLst>
      <p:ext uri="{BB962C8B-B14F-4D97-AF65-F5344CB8AC3E}">
        <p14:creationId xmlns:p14="http://schemas.microsoft.com/office/powerpoint/2010/main" val="40973777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map of the state of washington&#10;&#10;AI-generated content may be incorrect.">
            <a:extLst>
              <a:ext uri="{FF2B5EF4-FFF2-40B4-BE49-F238E27FC236}">
                <a16:creationId xmlns:a16="http://schemas.microsoft.com/office/drawing/2014/main" id="{3A28A22B-9846-9185-CD7C-5A87E0A1F9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950" y="-80896"/>
            <a:ext cx="8483600" cy="7773233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4575E5C-3DED-C5DA-CA9D-79E3F2103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Manufactured Home Collection Area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69B774-B149-1529-6BD9-EE870A9FFCD9}"/>
              </a:ext>
            </a:extLst>
          </p:cNvPr>
          <p:cNvSpPr/>
          <p:nvPr/>
        </p:nvSpPr>
        <p:spPr>
          <a:xfrm>
            <a:off x="9123765" y="3735146"/>
            <a:ext cx="135012" cy="14114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71E9F1-2CD7-FD57-7F3F-BA68D9710996}"/>
              </a:ext>
            </a:extLst>
          </p:cNvPr>
          <p:cNvSpPr txBox="1"/>
          <p:nvPr/>
        </p:nvSpPr>
        <p:spPr>
          <a:xfrm>
            <a:off x="9216671" y="3667220"/>
            <a:ext cx="21625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Sampled manufactured home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9C8C3B-259F-F23B-AB8B-04E5E7838123}"/>
              </a:ext>
            </a:extLst>
          </p:cNvPr>
          <p:cNvSpPr txBox="1"/>
          <p:nvPr/>
        </p:nvSpPr>
        <p:spPr>
          <a:xfrm>
            <a:off x="0" y="6488668"/>
            <a:ext cx="14360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 = 34</a:t>
            </a:r>
          </a:p>
        </p:txBody>
      </p:sp>
    </p:spTree>
    <p:extLst>
      <p:ext uri="{BB962C8B-B14F-4D97-AF65-F5344CB8AC3E}">
        <p14:creationId xmlns:p14="http://schemas.microsoft.com/office/powerpoint/2010/main" val="39387935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9DC7FC-358F-87FC-1028-432FBD89F2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080CB9D-F50D-36D2-5FE7-439FFA331CDA}"/>
              </a:ext>
            </a:extLst>
          </p:cNvPr>
          <p:cNvGraphicFramePr>
            <a:graphicFrameLocks noGrp="1"/>
          </p:cNvGraphicFramePr>
          <p:nvPr/>
        </p:nvGraphicFramePr>
        <p:xfrm>
          <a:off x="705846" y="1675227"/>
          <a:ext cx="10780307" cy="485272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90181">
                  <a:extLst>
                    <a:ext uri="{9D8B030D-6E8A-4147-A177-3AD203B41FA5}">
                      <a16:colId xmlns:a16="http://schemas.microsoft.com/office/drawing/2014/main" val="3943903627"/>
                    </a:ext>
                  </a:extLst>
                </a:gridCol>
                <a:gridCol w="4383333">
                  <a:extLst>
                    <a:ext uri="{9D8B030D-6E8A-4147-A177-3AD203B41FA5}">
                      <a16:colId xmlns:a16="http://schemas.microsoft.com/office/drawing/2014/main" val="2121736494"/>
                    </a:ext>
                  </a:extLst>
                </a:gridCol>
                <a:gridCol w="3726705">
                  <a:extLst>
                    <a:ext uri="{9D8B030D-6E8A-4147-A177-3AD203B41FA5}">
                      <a16:colId xmlns:a16="http://schemas.microsoft.com/office/drawing/2014/main" val="3234702944"/>
                    </a:ext>
                  </a:extLst>
                </a:gridCol>
                <a:gridCol w="1080088">
                  <a:extLst>
                    <a:ext uri="{9D8B030D-6E8A-4147-A177-3AD203B41FA5}">
                      <a16:colId xmlns:a16="http://schemas.microsoft.com/office/drawing/2014/main" val="4099744498"/>
                    </a:ext>
                  </a:extLst>
                </a:gridCol>
              </a:tblGrid>
              <a:tr h="274638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2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Total</a:t>
                      </a:r>
                    </a:p>
                  </a:txBody>
                  <a:tcPr marL="16564" marR="16564" marT="1656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2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State</a:t>
                      </a:r>
                    </a:p>
                  </a:txBody>
                  <a:tcPr marL="16564" marR="16564" marT="1656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2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Manufacture Home Type</a:t>
                      </a:r>
                    </a:p>
                  </a:txBody>
                  <a:tcPr marL="16564" marR="16564" marT="1656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2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n</a:t>
                      </a:r>
                    </a:p>
                  </a:txBody>
                  <a:tcPr marL="16564" marR="16564" marT="1656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4223410"/>
                  </a:ext>
                </a:extLst>
              </a:tr>
              <a:tr h="549275">
                <a:tc rowSpan="8"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2900" u="none" strike="noStrike" dirty="0">
                          <a:effectLst/>
                        </a:rPr>
                        <a:t>N = 34</a:t>
                      </a:r>
                      <a:endParaRPr lang="en-US" sz="29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6564" marR="16564" marT="1656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2900" u="none" strike="noStrike" dirty="0">
                          <a:effectLst/>
                        </a:rPr>
                        <a:t>Idaho (N = 18)</a:t>
                      </a:r>
                      <a:endParaRPr lang="en-US" sz="29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6564" marR="16564" marT="1656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0A56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2900" u="none" strike="noStrike" dirty="0">
                          <a:effectLst/>
                        </a:rPr>
                        <a:t>Single Wide</a:t>
                      </a:r>
                      <a:endParaRPr lang="en-US" sz="29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6564" marR="16564" marT="16564" marB="0" anchor="b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0A56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2900" u="none" strike="noStrike" dirty="0">
                          <a:effectLst/>
                        </a:rPr>
                        <a:t>14</a:t>
                      </a:r>
                      <a:endParaRPr lang="en-US" sz="29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6564" marR="16564" marT="16564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0A56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5464596"/>
                  </a:ext>
                </a:extLst>
              </a:tr>
              <a:tr h="54927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2900" u="none" strike="noStrike" dirty="0">
                          <a:effectLst/>
                        </a:rPr>
                        <a:t>Double Wide</a:t>
                      </a:r>
                      <a:endParaRPr lang="en-US" sz="29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6564" marR="16564" marT="16564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0A56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2900" u="none" strike="noStrike" dirty="0">
                          <a:effectLst/>
                        </a:rPr>
                        <a:t>4</a:t>
                      </a:r>
                      <a:endParaRPr lang="en-US" sz="29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6564" marR="16564" marT="16564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0A56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8674937"/>
                  </a:ext>
                </a:extLst>
              </a:tr>
              <a:tr h="54927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2900" u="none" strike="noStrike" dirty="0">
                          <a:effectLst/>
                        </a:rPr>
                        <a:t>Montana (N =2)</a:t>
                      </a:r>
                      <a:endParaRPr lang="en-US" sz="29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6564" marR="16564" marT="1656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8F8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2900" u="none" strike="noStrike" dirty="0">
                          <a:effectLst/>
                        </a:rPr>
                        <a:t>Single Wide</a:t>
                      </a:r>
                      <a:endParaRPr lang="en-US" sz="29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6564" marR="16564" marT="16564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A8F8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2900" u="none" strike="noStrike" dirty="0">
                          <a:effectLst/>
                        </a:rPr>
                        <a:t>2</a:t>
                      </a:r>
                      <a:endParaRPr lang="en-US" sz="29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6564" marR="16564" marT="16564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A8F8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7993945"/>
                  </a:ext>
                </a:extLst>
              </a:tr>
              <a:tr h="54927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2900" u="none" strike="noStrike" dirty="0">
                          <a:effectLst/>
                        </a:rPr>
                        <a:t>Double Wide</a:t>
                      </a:r>
                      <a:endParaRPr lang="en-US" sz="29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6564" marR="16564" marT="16564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8F8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2900" u="none" strike="noStrike" dirty="0">
                          <a:effectLst/>
                        </a:rPr>
                        <a:t>0</a:t>
                      </a:r>
                      <a:endParaRPr lang="en-US" sz="29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6564" marR="16564" marT="16564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8F8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1806255"/>
                  </a:ext>
                </a:extLst>
              </a:tr>
              <a:tr h="54927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2900" u="none" strike="noStrike" dirty="0">
                          <a:effectLst/>
                        </a:rPr>
                        <a:t>Oregon (N = 5)</a:t>
                      </a:r>
                      <a:endParaRPr lang="en-US" sz="29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6564" marR="16564" marT="1656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ABA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2900" u="none" strike="noStrike" dirty="0">
                          <a:effectLst/>
                        </a:rPr>
                        <a:t>Single Wide</a:t>
                      </a:r>
                      <a:endParaRPr lang="en-US" sz="29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6564" marR="16564" marT="16564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4FAB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2900" u="none" strike="noStrike" dirty="0">
                          <a:effectLst/>
                        </a:rPr>
                        <a:t>4</a:t>
                      </a:r>
                      <a:endParaRPr lang="en-US" sz="29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6564" marR="16564" marT="16564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4FABA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3343393"/>
                  </a:ext>
                </a:extLst>
              </a:tr>
              <a:tr h="54927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2900" u="none" strike="noStrike" dirty="0">
                          <a:effectLst/>
                        </a:rPr>
                        <a:t>Double Wide</a:t>
                      </a:r>
                      <a:endParaRPr lang="en-US" sz="29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6564" marR="16564" marT="16564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AB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2900" u="none" strike="noStrike" dirty="0">
                          <a:effectLst/>
                        </a:rPr>
                        <a:t>1</a:t>
                      </a:r>
                      <a:endParaRPr lang="en-US" sz="29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6564" marR="16564" marT="16564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ABA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9740853"/>
                  </a:ext>
                </a:extLst>
              </a:tr>
              <a:tr h="54927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2900" u="none" strike="noStrike" dirty="0">
                          <a:effectLst/>
                        </a:rPr>
                        <a:t>Washington (N = 9)</a:t>
                      </a:r>
                      <a:endParaRPr lang="en-US" sz="29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6564" marR="16564" marT="1656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94C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2900" u="none" strike="noStrike" dirty="0">
                          <a:effectLst/>
                        </a:rPr>
                        <a:t>Single Wide</a:t>
                      </a:r>
                      <a:endParaRPr lang="en-US" sz="29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6564" marR="16564" marT="16564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AD94C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2900" u="none" strike="noStrike" dirty="0">
                          <a:effectLst/>
                        </a:rPr>
                        <a:t>6</a:t>
                      </a:r>
                      <a:endParaRPr lang="en-US" sz="29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6564" marR="16564" marT="16564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AD94C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7486937"/>
                  </a:ext>
                </a:extLst>
              </a:tr>
              <a:tr h="54927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2900" u="none" strike="noStrike" dirty="0">
                          <a:effectLst/>
                        </a:rPr>
                        <a:t>Double Wide</a:t>
                      </a:r>
                      <a:endParaRPr lang="en-US" sz="29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6564" marR="16564" marT="16564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94C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2900" u="none" strike="noStrike" dirty="0">
                          <a:effectLst/>
                        </a:rPr>
                        <a:t>3</a:t>
                      </a:r>
                      <a:endParaRPr lang="en-US" sz="29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6564" marR="16564" marT="16564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94C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9598328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C6D71F32-F036-9EE6-7E6C-CA860B56CA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 dirty="0">
                <a:latin typeface="+mj-lt"/>
                <a:ea typeface="+mj-ea"/>
                <a:cs typeface="+mj-cs"/>
              </a:rPr>
              <a:t>Manufactured Homes by State</a:t>
            </a:r>
          </a:p>
        </p:txBody>
      </p:sp>
    </p:spTree>
    <p:extLst>
      <p:ext uri="{BB962C8B-B14F-4D97-AF65-F5344CB8AC3E}">
        <p14:creationId xmlns:p14="http://schemas.microsoft.com/office/powerpoint/2010/main" val="42477641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5A66C3-7E15-9414-AC14-DA08AEE17A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BB7CDB-53C5-F302-33B4-E207B95EF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 dirty="0">
                <a:latin typeface="+mj-lt"/>
                <a:ea typeface="+mj-ea"/>
                <a:cs typeface="+mj-cs"/>
              </a:rPr>
              <a:t>Manufactured Homes by State: </a:t>
            </a:r>
            <a:r>
              <a:rPr lang="en-US" sz="3200" b="1" kern="1200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N &lt; 10</a:t>
            </a:r>
            <a:endParaRPr lang="en-US" sz="3200" kern="1200" dirty="0">
              <a:solidFill>
                <a:srgbClr val="FF0000"/>
              </a:solidFill>
              <a:latin typeface="+mj-lt"/>
              <a:ea typeface="+mj-ea"/>
              <a:cs typeface="+mj-cs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65AECBF-7D79-76FB-B9CD-E90D83B65F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0823863"/>
              </p:ext>
            </p:extLst>
          </p:nvPr>
        </p:nvGraphicFramePr>
        <p:xfrm>
          <a:off x="705846" y="1675227"/>
          <a:ext cx="10780307" cy="485272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90181">
                  <a:extLst>
                    <a:ext uri="{9D8B030D-6E8A-4147-A177-3AD203B41FA5}">
                      <a16:colId xmlns:a16="http://schemas.microsoft.com/office/drawing/2014/main" val="3943903627"/>
                    </a:ext>
                  </a:extLst>
                </a:gridCol>
                <a:gridCol w="4383333">
                  <a:extLst>
                    <a:ext uri="{9D8B030D-6E8A-4147-A177-3AD203B41FA5}">
                      <a16:colId xmlns:a16="http://schemas.microsoft.com/office/drawing/2014/main" val="2121736494"/>
                    </a:ext>
                  </a:extLst>
                </a:gridCol>
                <a:gridCol w="3726705">
                  <a:extLst>
                    <a:ext uri="{9D8B030D-6E8A-4147-A177-3AD203B41FA5}">
                      <a16:colId xmlns:a16="http://schemas.microsoft.com/office/drawing/2014/main" val="3234702944"/>
                    </a:ext>
                  </a:extLst>
                </a:gridCol>
                <a:gridCol w="1080088">
                  <a:extLst>
                    <a:ext uri="{9D8B030D-6E8A-4147-A177-3AD203B41FA5}">
                      <a16:colId xmlns:a16="http://schemas.microsoft.com/office/drawing/2014/main" val="4099744498"/>
                    </a:ext>
                  </a:extLst>
                </a:gridCol>
              </a:tblGrid>
              <a:tr h="274638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2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Total</a:t>
                      </a:r>
                    </a:p>
                  </a:txBody>
                  <a:tcPr marL="16564" marR="16564" marT="1656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2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State</a:t>
                      </a:r>
                    </a:p>
                  </a:txBody>
                  <a:tcPr marL="16564" marR="16564" marT="1656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2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Manufacture Home Type</a:t>
                      </a:r>
                    </a:p>
                  </a:txBody>
                  <a:tcPr marL="16564" marR="16564" marT="1656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29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n</a:t>
                      </a:r>
                    </a:p>
                  </a:txBody>
                  <a:tcPr marL="16564" marR="16564" marT="1656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4223410"/>
                  </a:ext>
                </a:extLst>
              </a:tr>
              <a:tr h="549275">
                <a:tc rowSpan="8"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2900" u="none" strike="noStrike" dirty="0">
                          <a:effectLst/>
                        </a:rPr>
                        <a:t>N = 34</a:t>
                      </a:r>
                      <a:endParaRPr lang="en-US" sz="29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6564" marR="16564" marT="1656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2900" u="none" strike="noStrike" dirty="0">
                          <a:effectLst/>
                        </a:rPr>
                        <a:t>Idaho (N = 18)</a:t>
                      </a:r>
                      <a:endParaRPr lang="en-US" sz="29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6564" marR="16564" marT="1656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0A56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2900" u="none" strike="noStrike" dirty="0">
                          <a:effectLst/>
                        </a:rPr>
                        <a:t>Single Wide</a:t>
                      </a:r>
                      <a:endParaRPr lang="en-US" sz="29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6564" marR="16564" marT="16564" marB="0" anchor="b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0A56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2900" u="none" strike="noStrike" dirty="0">
                          <a:effectLst/>
                        </a:rPr>
                        <a:t>14</a:t>
                      </a:r>
                      <a:endParaRPr lang="en-US" sz="29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6564" marR="16564" marT="16564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90A56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5464596"/>
                  </a:ext>
                </a:extLst>
              </a:tr>
              <a:tr h="54927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2900" u="none" strike="noStrike" dirty="0">
                          <a:effectLst/>
                        </a:rPr>
                        <a:t>Double Wide</a:t>
                      </a:r>
                      <a:endParaRPr lang="en-US" sz="29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6564" marR="16564" marT="16564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0A56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29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endParaRPr lang="en-US" sz="2900" b="1" i="0" u="none" strike="noStrike" dirty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6564" marR="16564" marT="16564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8674937"/>
                  </a:ext>
                </a:extLst>
              </a:tr>
              <a:tr h="54927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2900" u="none" strike="noStrike" dirty="0">
                          <a:effectLst/>
                        </a:rPr>
                        <a:t>Montana </a:t>
                      </a:r>
                      <a:r>
                        <a:rPr lang="en-US" sz="2900" b="1" u="none" strike="noStrike" dirty="0">
                          <a:solidFill>
                            <a:srgbClr val="C00000"/>
                          </a:solidFill>
                          <a:effectLst/>
                        </a:rPr>
                        <a:t>(N =2)</a:t>
                      </a:r>
                      <a:endParaRPr lang="en-US" sz="2900" b="1" i="0" u="none" strike="noStrike" dirty="0">
                        <a:solidFill>
                          <a:srgbClr val="C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6564" marR="16564" marT="1656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8F8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2900" u="none" strike="noStrike" dirty="0">
                          <a:effectLst/>
                        </a:rPr>
                        <a:t>Single Wide</a:t>
                      </a:r>
                      <a:endParaRPr lang="en-US" sz="29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6564" marR="16564" marT="16564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A8F8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29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en-US" sz="2900" b="1" i="0" u="none" strike="noStrike" dirty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6564" marR="16564" marT="16564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7993945"/>
                  </a:ext>
                </a:extLst>
              </a:tr>
              <a:tr h="54927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2900" u="none" strike="noStrike" dirty="0">
                          <a:effectLst/>
                        </a:rPr>
                        <a:t>Double Wide</a:t>
                      </a:r>
                      <a:endParaRPr lang="en-US" sz="29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6564" marR="16564" marT="16564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8F8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29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en-US" sz="2900" b="1" i="0" u="none" strike="noStrike" dirty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6564" marR="16564" marT="16564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1806255"/>
                  </a:ext>
                </a:extLst>
              </a:tr>
              <a:tr h="54927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2900" u="none" strike="noStrike" dirty="0">
                          <a:effectLst/>
                        </a:rPr>
                        <a:t>Oregon </a:t>
                      </a:r>
                      <a:r>
                        <a:rPr lang="en-US" sz="2900" b="1" u="none" strike="noStrike" dirty="0">
                          <a:solidFill>
                            <a:srgbClr val="C00000"/>
                          </a:solidFill>
                          <a:effectLst/>
                        </a:rPr>
                        <a:t>(N = 5)</a:t>
                      </a:r>
                      <a:endParaRPr lang="en-US" sz="2900" b="1" i="0" u="none" strike="noStrike" dirty="0">
                        <a:solidFill>
                          <a:srgbClr val="C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6564" marR="16564" marT="1656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ABA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2900" u="none" strike="noStrike" dirty="0">
                          <a:effectLst/>
                        </a:rPr>
                        <a:t>Single Wide</a:t>
                      </a:r>
                      <a:endParaRPr lang="en-US" sz="29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6564" marR="16564" marT="16564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4FAB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29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endParaRPr lang="en-US" sz="2900" b="1" i="0" u="none" strike="noStrike" dirty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6564" marR="16564" marT="16564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3343393"/>
                  </a:ext>
                </a:extLst>
              </a:tr>
              <a:tr h="54927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2900" u="none" strike="noStrike" dirty="0">
                          <a:effectLst/>
                        </a:rPr>
                        <a:t>Double Wide</a:t>
                      </a:r>
                      <a:endParaRPr lang="en-US" sz="29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6564" marR="16564" marT="16564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ABA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29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US" sz="2900" b="1" i="0" u="none" strike="noStrike" dirty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6564" marR="16564" marT="16564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9740853"/>
                  </a:ext>
                </a:extLst>
              </a:tr>
              <a:tr h="54927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2900" u="none" strike="noStrike" dirty="0">
                          <a:effectLst/>
                        </a:rPr>
                        <a:t>Washington </a:t>
                      </a:r>
                      <a:r>
                        <a:rPr lang="en-US" sz="2900" b="1" u="none" strike="noStrike" dirty="0">
                          <a:solidFill>
                            <a:srgbClr val="C00000"/>
                          </a:solidFill>
                          <a:effectLst/>
                        </a:rPr>
                        <a:t>(N = 9)</a:t>
                      </a:r>
                      <a:endParaRPr lang="en-US" sz="2900" b="1" i="0" u="none" strike="noStrike" dirty="0">
                        <a:solidFill>
                          <a:srgbClr val="C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6564" marR="16564" marT="1656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94C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2900" u="none" strike="noStrike" dirty="0">
                          <a:effectLst/>
                        </a:rPr>
                        <a:t>Single Wide</a:t>
                      </a:r>
                      <a:endParaRPr lang="en-US" sz="29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6564" marR="16564" marT="16564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AD94C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29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6</a:t>
                      </a:r>
                      <a:endParaRPr lang="en-US" sz="2900" b="1" i="0" u="none" strike="noStrike" dirty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6564" marR="16564" marT="16564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7486937"/>
                  </a:ext>
                </a:extLst>
              </a:tr>
              <a:tr h="54927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2900" u="none" strike="noStrike" dirty="0">
                          <a:effectLst/>
                        </a:rPr>
                        <a:t>Double Wide</a:t>
                      </a:r>
                      <a:endParaRPr lang="en-US" sz="29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6564" marR="16564" marT="16564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D94C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29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en-US" sz="2900" b="1" i="0" u="none" strike="noStrike" dirty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6564" marR="16564" marT="16564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95983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811142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50764B0-A1B4-8BCF-5A95-CE456D8AF6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C4B495BE-739D-FC5E-607D-9272EEABAD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38330DA-D536-3133-8431-AE923B1B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9E267761-9411-B042-D9D8-2F242B8B45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77D096F-85CB-2803-70D7-9322A9E077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2C99325C-DE5F-CBBA-68AE-22DC6D2753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91FD535B-6D69-0813-25C9-2E93C4734B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E219D5-2BFF-4C82-6A2A-747021C900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09898"/>
            <a:ext cx="9942716" cy="1554480"/>
          </a:xfrm>
        </p:spPr>
        <p:txBody>
          <a:bodyPr anchor="ctr">
            <a:normAutofit/>
          </a:bodyPr>
          <a:lstStyle/>
          <a:p>
            <a:r>
              <a:rPr lang="en-US" sz="4800" dirty="0"/>
              <a:t>Key Question 2: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9AD597-68F3-55D7-5DED-9DBA717B47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5028" y="3017522"/>
            <a:ext cx="9941319" cy="3124658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400" dirty="0"/>
              <a:t>Based on your assessment, what improvements could be made to the upcoming RBSA?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6531C10F-F797-D480-ED08-C3F890355F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45873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47942995-B07F-4636-9A06-C6A104B26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C665CE-06F5-2199-DDC6-818A70ED54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3810" y="2960716"/>
            <a:ext cx="4036334" cy="23876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Manufactured homes are more present in rural areas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984992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391886"/>
            <a:ext cx="600936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raph with a bar and number&#10;&#10;AI-generated content may be incorrect.">
            <a:extLst>
              <a:ext uri="{FF2B5EF4-FFF2-40B4-BE49-F238E27FC236}">
                <a16:creationId xmlns:a16="http://schemas.microsoft.com/office/drawing/2014/main" id="{F9C68D0F-7408-B398-C051-F9DB3537E6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55" b="3"/>
          <a:stretch>
            <a:fillRect/>
          </a:stretch>
        </p:blipFill>
        <p:spPr>
          <a:xfrm>
            <a:off x="5922492" y="716371"/>
            <a:ext cx="5536001" cy="536650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5AA3E7E-D225-3247-476F-A4F0770F1372}"/>
              </a:ext>
            </a:extLst>
          </p:cNvPr>
          <p:cNvSpPr txBox="1"/>
          <p:nvPr/>
        </p:nvSpPr>
        <p:spPr>
          <a:xfrm>
            <a:off x="0" y="6488668"/>
            <a:ext cx="14360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 = 34</a:t>
            </a:r>
          </a:p>
        </p:txBody>
      </p:sp>
    </p:spTree>
    <p:extLst>
      <p:ext uri="{BB962C8B-B14F-4D97-AF65-F5344CB8AC3E}">
        <p14:creationId xmlns:p14="http://schemas.microsoft.com/office/powerpoint/2010/main" val="39049249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BF61EA3-B236-439E-9C0B-340980D56B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D4EE85-0660-5CE0-4B29-9FB6122E7D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638" y="386930"/>
            <a:ext cx="9236700" cy="1188950"/>
          </a:xfrm>
        </p:spPr>
        <p:txBody>
          <a:bodyPr anchor="b">
            <a:normAutofit/>
          </a:bodyPr>
          <a:lstStyle/>
          <a:p>
            <a:r>
              <a:rPr lang="en-US" sz="5400" dirty="0"/>
              <a:t>Objectives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8FAF094-D087-493F-8DF9-A486C2D6BB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1998368"/>
            <a:ext cx="11695083" cy="782176"/>
            <a:chOff x="-2" y="1998368"/>
            <a:chExt cx="11695083" cy="78217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D7C88D8-5509-4514-925A-9CE148E5C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275593D-F75E-4426-AE3E-2CDEFD228D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-2" y="1998845"/>
              <a:ext cx="11454595" cy="7816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14784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C82108-8A68-705E-8AD1-147A7C559B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660" y="2599509"/>
            <a:ext cx="10143668" cy="3435531"/>
          </a:xfrm>
        </p:spPr>
        <p:txBody>
          <a:bodyPr anchor="ctr">
            <a:normAutofit fontScale="850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400" dirty="0"/>
              <a:t>Assessment approach, logic, and assumptions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b="1" dirty="0"/>
              <a:t>Answer Key Questions: </a:t>
            </a:r>
          </a:p>
          <a:p>
            <a:pPr marL="971550" lvl="1" indent="-514350">
              <a:buFont typeface="+mj-lt"/>
              <a:buAutoNum type="romanUcPeriod"/>
            </a:pPr>
            <a:r>
              <a:rPr lang="en-US" dirty="0"/>
              <a:t>Using the data provided in the </a:t>
            </a:r>
            <a:r>
              <a:rPr lang="en-US" dirty="0" err="1"/>
              <a:t>Mechanical_One_Line</a:t>
            </a:r>
            <a:r>
              <a:rPr lang="en-US" dirty="0"/>
              <a:t> tab, the data dictionary, and the accompanying RBSA user guide, </a:t>
            </a:r>
            <a:r>
              <a:rPr lang="en-US" i="1" dirty="0"/>
              <a:t>please assess how well or poorly conclusions about HVAC equipment in manufactured homes can be made.</a:t>
            </a:r>
          </a:p>
          <a:p>
            <a:pPr marL="971550" lvl="1" indent="-514350">
              <a:buFont typeface="+mj-lt"/>
              <a:buAutoNum type="romanUcPeriod"/>
            </a:pPr>
            <a:r>
              <a:rPr lang="en-US" dirty="0"/>
              <a:t>Based on your assessment, what improvements could be made to the upcoming RBSA?</a:t>
            </a:r>
            <a:endParaRPr lang="en-US" sz="2000" dirty="0"/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Key considerations around design, scope, and budget for leadership to consider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Gap analysis. What other data and information would you recommend seeking out to inform your assessment?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What questions came up as you developed your business case?</a:t>
            </a:r>
          </a:p>
        </p:txBody>
      </p:sp>
    </p:spTree>
    <p:extLst>
      <p:ext uri="{BB962C8B-B14F-4D97-AF65-F5344CB8AC3E}">
        <p14:creationId xmlns:p14="http://schemas.microsoft.com/office/powerpoint/2010/main" val="1287987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map of the united states&#10;&#10;AI-generated content may be incorrect.">
            <a:extLst>
              <a:ext uri="{FF2B5EF4-FFF2-40B4-BE49-F238E27FC236}">
                <a16:creationId xmlns:a16="http://schemas.microsoft.com/office/drawing/2014/main" id="{84DFA2BC-974D-1E1F-FCBE-BB829A4624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50" y="365125"/>
            <a:ext cx="8308975" cy="761322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B6C139-072B-BAAD-6140-138E7B15B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Rural Areas for Oversampling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291BFB8-279D-6A15-91FF-B15A41DF17F7}"/>
              </a:ext>
            </a:extLst>
          </p:cNvPr>
          <p:cNvSpPr/>
          <p:nvPr/>
        </p:nvSpPr>
        <p:spPr>
          <a:xfrm>
            <a:off x="9123765" y="3735146"/>
            <a:ext cx="135012" cy="141149"/>
          </a:xfrm>
          <a:prstGeom prst="rect">
            <a:avLst/>
          </a:prstGeom>
          <a:solidFill>
            <a:srgbClr val="0064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EDC245-88A1-18C8-B2E6-6E8938A527D8}"/>
              </a:ext>
            </a:extLst>
          </p:cNvPr>
          <p:cNvSpPr txBox="1"/>
          <p:nvPr/>
        </p:nvSpPr>
        <p:spPr>
          <a:xfrm>
            <a:off x="9216671" y="3667220"/>
            <a:ext cx="23479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2022 RBSA Sampled Rural Area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36A9A6A-D1E6-19BD-3E39-0AB87F403631}"/>
              </a:ext>
            </a:extLst>
          </p:cNvPr>
          <p:cNvSpPr/>
          <p:nvPr/>
        </p:nvSpPr>
        <p:spPr>
          <a:xfrm>
            <a:off x="9127771" y="3944221"/>
            <a:ext cx="135012" cy="141149"/>
          </a:xfrm>
          <a:prstGeom prst="rect">
            <a:avLst/>
          </a:prstGeom>
          <a:solidFill>
            <a:srgbClr val="BEBEB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5A55E3-CFFC-B630-8EA9-B25D05A7BD6C}"/>
              </a:ext>
            </a:extLst>
          </p:cNvPr>
          <p:cNvSpPr txBox="1"/>
          <p:nvPr/>
        </p:nvSpPr>
        <p:spPr>
          <a:xfrm>
            <a:off x="9207977" y="3876295"/>
            <a:ext cx="21625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Unsampled Rural area*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3B3D2F-85AA-D0AE-8305-BD5DDBE35C9B}"/>
              </a:ext>
            </a:extLst>
          </p:cNvPr>
          <p:cNvSpPr txBox="1"/>
          <p:nvPr/>
        </p:nvSpPr>
        <p:spPr>
          <a:xfrm>
            <a:off x="-1" y="6492875"/>
            <a:ext cx="40258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*“Rural” is defined as USDA RUCC classification &gt;3.</a:t>
            </a:r>
          </a:p>
          <a:p>
            <a:r>
              <a:rPr lang="en-US" sz="800" dirty="0"/>
              <a:t>RUCC info: https://www.ers.usda.gov/data-products/rural-urban-continuum-codes </a:t>
            </a:r>
          </a:p>
        </p:txBody>
      </p:sp>
    </p:spTree>
    <p:extLst>
      <p:ext uri="{BB962C8B-B14F-4D97-AF65-F5344CB8AC3E}">
        <p14:creationId xmlns:p14="http://schemas.microsoft.com/office/powerpoint/2010/main" val="40061511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6CDA21F-E7AF-4C75-8395-33F58D5B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73313A-EF77-0CA0-DBE5-085EE1189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09898"/>
            <a:ext cx="9942716" cy="1554480"/>
          </a:xfrm>
        </p:spPr>
        <p:txBody>
          <a:bodyPr anchor="ctr">
            <a:normAutofit/>
          </a:bodyPr>
          <a:lstStyle/>
          <a:p>
            <a:r>
              <a:rPr lang="en-US" dirty="0"/>
              <a:t>Key considerations around design, scope, and budget for leadership to consider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C4A3B3-5C4D-9AD3-28B5-C5813F53EE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5028" y="2704013"/>
            <a:ext cx="9941319" cy="3721329"/>
          </a:xfrm>
        </p:spPr>
        <p:txBody>
          <a:bodyPr anchor="ctr">
            <a:normAutofit fontScale="92500" lnSpcReduction="20000"/>
          </a:bodyPr>
          <a:lstStyle/>
          <a:p>
            <a:r>
              <a:rPr lang="en-US" sz="2000" b="1" dirty="0"/>
              <a:t>Budget Consideration for next survey: </a:t>
            </a:r>
          </a:p>
          <a:p>
            <a:pPr lvl="1"/>
            <a:r>
              <a:rPr lang="en-US" sz="1600" dirty="0"/>
              <a:t>Identify and Oversample Manufactured homes</a:t>
            </a:r>
          </a:p>
          <a:p>
            <a:pPr lvl="1"/>
            <a:endParaRPr lang="en-US" sz="1600" dirty="0"/>
          </a:p>
          <a:p>
            <a:r>
              <a:rPr lang="en-US" sz="2000" b="1" dirty="0"/>
              <a:t>Strategy: </a:t>
            </a:r>
          </a:p>
          <a:p>
            <a:pPr lvl="1"/>
            <a:r>
              <a:rPr lang="en-US" sz="1600" dirty="0"/>
              <a:t>Oversample already surveyed areas</a:t>
            </a:r>
          </a:p>
          <a:p>
            <a:pPr lvl="1"/>
            <a:r>
              <a:rPr lang="en-US" sz="1600" dirty="0"/>
              <a:t>Identify and recruit from more rural areas</a:t>
            </a:r>
          </a:p>
          <a:p>
            <a:endParaRPr lang="en-US" sz="1600" dirty="0"/>
          </a:p>
          <a:p>
            <a:r>
              <a:rPr lang="en-US" sz="2000" b="1" dirty="0"/>
              <a:t>Utilize more modes of survey distribution:</a:t>
            </a:r>
          </a:p>
          <a:p>
            <a:pPr lvl="1"/>
            <a:r>
              <a:rPr lang="en-US" sz="1600" dirty="0"/>
              <a:t>Online surveys</a:t>
            </a:r>
          </a:p>
          <a:p>
            <a:pPr lvl="1"/>
            <a:r>
              <a:rPr lang="en-US" sz="1600" dirty="0"/>
              <a:t>Telephone calls</a:t>
            </a:r>
          </a:p>
          <a:p>
            <a:pPr lvl="1"/>
            <a:r>
              <a:rPr lang="en-US" sz="1600" dirty="0"/>
              <a:t>Identify survey distributors that specialize in rural areas</a:t>
            </a:r>
          </a:p>
          <a:p>
            <a:pPr lvl="1"/>
            <a:endParaRPr lang="en-US" sz="1600" dirty="0"/>
          </a:p>
          <a:p>
            <a:r>
              <a:rPr lang="en-US" sz="2000" b="1" dirty="0"/>
              <a:t>Weighting manufactured home data is also an option</a:t>
            </a:r>
          </a:p>
          <a:p>
            <a:pPr lvl="1"/>
            <a:r>
              <a:rPr lang="en-US" sz="1600" dirty="0"/>
              <a:t>However, a larger n is still necessary (n &gt;10)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8553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211657-4F31-BD9C-79D3-92C577C41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60" y="856180"/>
            <a:ext cx="4560584" cy="1128068"/>
          </a:xfrm>
        </p:spPr>
        <p:txBody>
          <a:bodyPr anchor="ctr">
            <a:normAutofit/>
          </a:bodyPr>
          <a:lstStyle/>
          <a:p>
            <a:r>
              <a:rPr lang="en-US" sz="1900"/>
              <a:t>Gap analysis. What other data and information would you recommend seeking out to inform your assessment?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090569"/>
            <a:ext cx="429768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497ECF-6F98-1A66-1977-7317035E02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719" y="2330505"/>
            <a:ext cx="4559425" cy="3979585"/>
          </a:xfrm>
        </p:spPr>
        <p:txBody>
          <a:bodyPr anchor="ctr">
            <a:normAutofit/>
          </a:bodyPr>
          <a:lstStyle/>
          <a:p>
            <a:r>
              <a:rPr lang="en-US" sz="2000" dirty="0"/>
              <a:t>Require up to 5x more manufactured home survey responses for future analyses</a:t>
            </a:r>
          </a:p>
          <a:p>
            <a:endParaRPr lang="en-US" sz="2000" dirty="0"/>
          </a:p>
          <a:p>
            <a:r>
              <a:rPr lang="en-US" sz="2000" dirty="0"/>
              <a:t>More information of manufacture home building distribution required</a:t>
            </a:r>
          </a:p>
          <a:p>
            <a:endParaRPr lang="en-US" sz="2000" dirty="0"/>
          </a:p>
          <a:p>
            <a:r>
              <a:rPr lang="en-US" sz="2000" dirty="0"/>
              <a:t>Demographic variables may help to identify manufactured home trends</a:t>
            </a:r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513853"/>
            <a:ext cx="6009366" cy="58345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Houses in a subdivision">
            <a:extLst>
              <a:ext uri="{FF2B5EF4-FFF2-40B4-BE49-F238E27FC236}">
                <a16:creationId xmlns:a16="http://schemas.microsoft.com/office/drawing/2014/main" id="{2C325A4F-4E27-4395-A1B7-9F4DAA98CE4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1708" r="9435" b="1"/>
          <a:stretch>
            <a:fillRect/>
          </a:stretch>
        </p:blipFill>
        <p:spPr>
          <a:xfrm>
            <a:off x="5977788" y="799352"/>
            <a:ext cx="5425410" cy="5259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3370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BF61EA3-B236-439E-9C0B-340980D56B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2CA23D-8298-481B-0088-49D42F68C3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638" y="386930"/>
            <a:ext cx="9236700" cy="1188950"/>
          </a:xfrm>
        </p:spPr>
        <p:txBody>
          <a:bodyPr anchor="b">
            <a:normAutofit/>
          </a:bodyPr>
          <a:lstStyle/>
          <a:p>
            <a:r>
              <a:rPr lang="en-US" sz="3800"/>
              <a:t>What questions came up as you developed your business case?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8FAF094-D087-493F-8DF9-A486C2D6BB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1998368"/>
            <a:ext cx="11695083" cy="782176"/>
            <a:chOff x="-2" y="1998368"/>
            <a:chExt cx="11695083" cy="78217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D7C88D8-5509-4514-925A-9CE148E5C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275593D-F75E-4426-AE3E-2CDEFD228D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-2" y="1998845"/>
              <a:ext cx="11454595" cy="7816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14784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B91A83-0770-7565-5B3C-C2CFB5EC0B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660" y="2599509"/>
            <a:ext cx="10143668" cy="3435531"/>
          </a:xfrm>
        </p:spPr>
        <p:txBody>
          <a:bodyPr anchor="ctr">
            <a:normAutofit lnSpcReduction="10000"/>
          </a:bodyPr>
          <a:lstStyle/>
          <a:p>
            <a:r>
              <a:rPr lang="en-US" sz="2400" dirty="0"/>
              <a:t>What methods and modes of survey distribution were used for data collection?</a:t>
            </a:r>
          </a:p>
          <a:p>
            <a:endParaRPr lang="en-US" sz="2400" dirty="0"/>
          </a:p>
          <a:p>
            <a:r>
              <a:rPr lang="en-US" sz="2400" dirty="0"/>
              <a:t>What other limitations and challenges are often faced by the RBSA survey distribution?</a:t>
            </a:r>
          </a:p>
          <a:p>
            <a:endParaRPr lang="en-US" sz="2400" dirty="0"/>
          </a:p>
          <a:p>
            <a:r>
              <a:rPr lang="en-US" sz="2400" dirty="0"/>
              <a:t>Should I be aware of potential biases in data? </a:t>
            </a:r>
          </a:p>
          <a:p>
            <a:pPr marL="457200" lvl="1" indent="0">
              <a:buNone/>
            </a:pPr>
            <a:r>
              <a:rPr lang="en-US" dirty="0"/>
              <a:t>i.e. Are certain resident types more likely to respond to the RBSA surveys?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42332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47942995-B07F-4636-9A06-C6A104B26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12CE84-203E-D839-D1A4-81550F748D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3810" y="2960716"/>
            <a:ext cx="4036334" cy="23876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Thank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C63B41-8BAC-5CF1-7A8C-161A16582E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3809" y="953037"/>
            <a:ext cx="4036333" cy="1709849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indent="0">
              <a:buNone/>
            </a:pPr>
            <a:r>
              <a:rPr lang="en-US" sz="20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Questions?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984992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391886"/>
            <a:ext cx="600936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2" descr="Northwest Energy Efficiency Alliance | Department of Energy">
            <a:extLst>
              <a:ext uri="{FF2B5EF4-FFF2-40B4-BE49-F238E27FC236}">
                <a16:creationId xmlns:a16="http://schemas.microsoft.com/office/drawing/2014/main" id="{45EB6841-D864-B81D-AB02-F15AEF2F75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22492" y="1551983"/>
            <a:ext cx="5536001" cy="3695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97714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9095C1F4-AE7F-44E4-8693-40D3D68311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734DDD3-F723-4DD3-8ABE-EC0B2AC87D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522324" y="-15978"/>
            <a:ext cx="7147352" cy="5876916"/>
            <a:chOff x="329184" y="-99107"/>
            <a:chExt cx="524256" cy="5876916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7C8EA93-3210-4C62-99E9-153C275E3A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329184" y="5777809"/>
              <a:ext cx="523824" cy="0"/>
            </a:xfrm>
            <a:prstGeom prst="line">
              <a:avLst/>
            </a:prstGeom>
            <a:ln w="152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EB7D2A2-F448-44D4-938C-DC84CBCB3B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9184" y="-99107"/>
              <a:ext cx="524256" cy="563122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871AEA07-1E14-44B4-8E55-64EF049CD6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464" y="1055718"/>
            <a:ext cx="10999072" cy="335834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46CA92-0AC4-BC68-1077-E29C34287C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584683"/>
            <a:ext cx="9144000" cy="255182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Assessment Approach, Logic, &amp; Assumptions</a:t>
            </a:r>
          </a:p>
        </p:txBody>
      </p:sp>
    </p:spTree>
    <p:extLst>
      <p:ext uri="{BB962C8B-B14F-4D97-AF65-F5344CB8AC3E}">
        <p14:creationId xmlns:p14="http://schemas.microsoft.com/office/powerpoint/2010/main" val="38068555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1FFEBD-28DF-B3C6-68D3-6AC9AD56AB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Assessment: An epidemiologic approach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024C413-03C8-9BEE-8897-244980103AAA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605335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6CDA21F-E7AF-4C75-8395-33F58D5B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62AFA5-ABDD-C3AA-7ACE-D9861D53B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09898"/>
            <a:ext cx="9942716" cy="1554480"/>
          </a:xfrm>
        </p:spPr>
        <p:txBody>
          <a:bodyPr anchor="ctr">
            <a:normAutofit/>
          </a:bodyPr>
          <a:lstStyle/>
          <a:p>
            <a:r>
              <a:rPr lang="en-US" sz="4800" dirty="0"/>
              <a:t>2022 Residential Building Stock Assessment (RBSA) 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9B46EB-8C38-6352-08B9-CE759ECD1B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5028" y="3017522"/>
            <a:ext cx="9941319" cy="3124658"/>
          </a:xfrm>
        </p:spPr>
        <p:txBody>
          <a:bodyPr anchor="ctr">
            <a:normAutofit/>
          </a:bodyPr>
          <a:lstStyle/>
          <a:p>
            <a:r>
              <a:rPr lang="en-US" sz="1700" dirty="0"/>
              <a:t>The 2022 RBSA database is to provide a current, robust, and representative characterization of the existing residential single-family and multi-family building stock in the Northwest.</a:t>
            </a:r>
          </a:p>
          <a:p>
            <a:r>
              <a:rPr lang="en-US" sz="1700" dirty="0"/>
              <a:t>Data is collected from single &amp; multi-family residences in urban/rural regions of Idaho, Montana, Oregon, &amp; Washington</a:t>
            </a:r>
          </a:p>
          <a:p>
            <a:r>
              <a:rPr lang="en-US" sz="1700" dirty="0"/>
              <a:t>Data can be further divided by building type, including:</a:t>
            </a:r>
          </a:p>
          <a:p>
            <a:pPr lvl="1"/>
            <a:r>
              <a:rPr lang="en-US" sz="1700" dirty="0"/>
              <a:t>Single family home</a:t>
            </a:r>
          </a:p>
          <a:p>
            <a:pPr lvl="1"/>
            <a:r>
              <a:rPr lang="en-US" sz="1700" dirty="0"/>
              <a:t>Apartment</a:t>
            </a:r>
          </a:p>
          <a:p>
            <a:pPr lvl="1"/>
            <a:r>
              <a:rPr lang="en-US" sz="1700" dirty="0"/>
              <a:t>Duplex/Triplex/Fourplex</a:t>
            </a:r>
          </a:p>
          <a:p>
            <a:pPr lvl="1"/>
            <a:r>
              <a:rPr lang="en-US" sz="1700" dirty="0"/>
              <a:t>Townhome</a:t>
            </a:r>
          </a:p>
          <a:p>
            <a:pPr lvl="1"/>
            <a:r>
              <a:rPr lang="en-US" sz="1700" dirty="0"/>
              <a:t>Manufactured home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74925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7B6AF9-57EC-EECC-B5F6-3150FABA7A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1DA728-19F6-24DC-C2F5-8F582A96D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2022 RBSA Limitations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03648D-8A6B-2568-95A2-119997D1C7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Demographic data is </a:t>
            </a:r>
            <a:r>
              <a:rPr lang="en-US" b="1" u="sng" dirty="0"/>
              <a:t>not</a:t>
            </a:r>
            <a:r>
              <a:rPr lang="en-US" dirty="0"/>
              <a:t> supported</a:t>
            </a:r>
          </a:p>
          <a:p>
            <a:r>
              <a:rPr lang="en-US" dirty="0"/>
              <a:t>Multi-family buildings in Idaho and Montana is small</a:t>
            </a:r>
          </a:p>
          <a:p>
            <a:r>
              <a:rPr lang="en-US" dirty="0"/>
              <a:t>Analysis of n &lt; 10 are </a:t>
            </a:r>
            <a:r>
              <a:rPr lang="en-US" u="sng" dirty="0"/>
              <a:t>not</a:t>
            </a:r>
            <a:r>
              <a:rPr lang="en-US" dirty="0"/>
              <a:t> recommended</a:t>
            </a:r>
          </a:p>
          <a:p>
            <a:pPr lvl="1"/>
            <a:r>
              <a:rPr lang="en-US" dirty="0"/>
              <a:t>Usually a consequence of overly specific analyses</a:t>
            </a:r>
          </a:p>
          <a:p>
            <a:r>
              <a:rPr lang="en-US" dirty="0"/>
              <a:t>Manufactured homes analyses </a:t>
            </a:r>
            <a:r>
              <a:rPr lang="en-US" b="1" u="sng" dirty="0"/>
              <a:t>cannot</a:t>
            </a:r>
            <a:r>
              <a:rPr lang="en-US" dirty="0"/>
              <a:t> be compared to previous RBSA studies</a:t>
            </a:r>
          </a:p>
          <a:p>
            <a:r>
              <a:rPr lang="en-US" dirty="0"/>
              <a:t>Does </a:t>
            </a:r>
            <a:r>
              <a:rPr lang="en-US" b="1" u="sng" dirty="0"/>
              <a:t>not </a:t>
            </a:r>
            <a:r>
              <a:rPr lang="en-US" dirty="0"/>
              <a:t>support analysis by manufacturer or regional availability of equipment</a:t>
            </a:r>
            <a:endParaRPr lang="en-US" b="1" u="sng" dirty="0"/>
          </a:p>
        </p:txBody>
      </p:sp>
    </p:spTree>
    <p:extLst>
      <p:ext uri="{BB962C8B-B14F-4D97-AF65-F5344CB8AC3E}">
        <p14:creationId xmlns:p14="http://schemas.microsoft.com/office/powerpoint/2010/main" val="33514603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417218-6D00-3C91-BDE3-BDA0F6FA5C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053BD-327A-E52B-D396-BFA513365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2022 RBSA Limitations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297D47-DABE-3777-12B3-27BD7435BB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Demographic data is </a:t>
            </a:r>
            <a:r>
              <a:rPr lang="en-US" b="1" u="sng" dirty="0"/>
              <a:t>not</a:t>
            </a:r>
            <a:r>
              <a:rPr lang="en-US" dirty="0"/>
              <a:t> supported</a:t>
            </a:r>
          </a:p>
          <a:p>
            <a:r>
              <a:rPr lang="en-US" dirty="0"/>
              <a:t>Multi-family buildings in Idaho and Montana is small</a:t>
            </a:r>
          </a:p>
          <a:p>
            <a:r>
              <a:rPr lang="en-US" b="1" dirty="0">
                <a:solidFill>
                  <a:srgbClr val="FF0000"/>
                </a:solidFill>
              </a:rPr>
              <a:t>Analysis of n &lt; 10 are </a:t>
            </a:r>
            <a:r>
              <a:rPr lang="en-US" b="1" u="sng" dirty="0">
                <a:solidFill>
                  <a:srgbClr val="FF0000"/>
                </a:solidFill>
              </a:rPr>
              <a:t>not</a:t>
            </a:r>
            <a:r>
              <a:rPr lang="en-US" b="1" dirty="0">
                <a:solidFill>
                  <a:srgbClr val="FF0000"/>
                </a:solidFill>
              </a:rPr>
              <a:t> recommended</a:t>
            </a:r>
          </a:p>
          <a:p>
            <a:pPr lvl="1"/>
            <a:r>
              <a:rPr lang="en-US" dirty="0"/>
              <a:t>Usually a consequence of overly specific analyses</a:t>
            </a:r>
          </a:p>
          <a:p>
            <a:r>
              <a:rPr lang="en-US" dirty="0"/>
              <a:t>Manufactured homes analyses </a:t>
            </a:r>
            <a:r>
              <a:rPr lang="en-US" b="1" u="sng" dirty="0"/>
              <a:t>cannot</a:t>
            </a:r>
            <a:r>
              <a:rPr lang="en-US" dirty="0"/>
              <a:t> be compared to previous RBSA studies</a:t>
            </a:r>
          </a:p>
          <a:p>
            <a:r>
              <a:rPr lang="en-US" dirty="0"/>
              <a:t>Does </a:t>
            </a:r>
            <a:r>
              <a:rPr lang="en-US" b="1" u="sng" dirty="0"/>
              <a:t>not </a:t>
            </a:r>
            <a:r>
              <a:rPr lang="en-US" dirty="0"/>
              <a:t>support analysis by manufacturer or regional availability of equipment</a:t>
            </a:r>
            <a:endParaRPr lang="en-US" b="1" u="sng" dirty="0"/>
          </a:p>
        </p:txBody>
      </p:sp>
    </p:spTree>
    <p:extLst>
      <p:ext uri="{BB962C8B-B14F-4D97-AF65-F5344CB8AC3E}">
        <p14:creationId xmlns:p14="http://schemas.microsoft.com/office/powerpoint/2010/main" val="10653537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7895A40-19A4-42D6-9D30-DBC1E80026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2F429C4-ABC9-46FC-818A-B5429CDE4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1270325" y="3369273"/>
            <a:ext cx="32004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CEF98E4-3709-4952-8F42-2305CCE34F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6374475" y="1040470"/>
            <a:ext cx="6858003" cy="477704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10BCCF5-D685-47FF-B675-647EAEB72C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7914" y="857786"/>
            <a:ext cx="11067024" cy="520893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4F2A2D-16BE-BFE8-7C0E-249ECE81B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7689" y="3071183"/>
            <a:ext cx="9910296" cy="259002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8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Survey Summary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0EE8A42-107A-4D4C-8D56-BBAE95C7FC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1524009" y="3366125"/>
            <a:ext cx="32004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7887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map of the united states&#10;&#10;AI-generated content may be incorrect.">
            <a:extLst>
              <a:ext uri="{FF2B5EF4-FFF2-40B4-BE49-F238E27FC236}">
                <a16:creationId xmlns:a16="http://schemas.microsoft.com/office/drawing/2014/main" id="{DEE07AB6-0276-3D19-BACE-50B45B343E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589" y="-307055"/>
            <a:ext cx="9147899" cy="834745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FDFFDE-A274-A25C-9CB1-10EF3B65D0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013" y="125782"/>
            <a:ext cx="10515600" cy="1325563"/>
          </a:xfrm>
        </p:spPr>
        <p:txBody>
          <a:bodyPr/>
          <a:lstStyle/>
          <a:p>
            <a:r>
              <a:rPr lang="en-US" dirty="0"/>
              <a:t>Survey Sample Collection Area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EC08082-8FF1-E0F6-8559-5A23FA76B900}"/>
              </a:ext>
            </a:extLst>
          </p:cNvPr>
          <p:cNvGrpSpPr/>
          <p:nvPr/>
        </p:nvGrpSpPr>
        <p:grpSpPr>
          <a:xfrm>
            <a:off x="9591982" y="3589674"/>
            <a:ext cx="2230035" cy="276999"/>
            <a:chOff x="7118819" y="4632949"/>
            <a:chExt cx="2230035" cy="276999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2D783AB-2007-48FF-D0BB-711E5006CC61}"/>
                </a:ext>
              </a:extLst>
            </p:cNvPr>
            <p:cNvSpPr/>
            <p:nvPr/>
          </p:nvSpPr>
          <p:spPr>
            <a:xfrm>
              <a:off x="7118819" y="4700875"/>
              <a:ext cx="135012" cy="141149"/>
            </a:xfrm>
            <a:prstGeom prst="rect">
              <a:avLst/>
            </a:prstGeom>
            <a:solidFill>
              <a:srgbClr val="ADD8E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8DAFC2C-2A37-CB06-374E-3E634FD7FEA1}"/>
                </a:ext>
              </a:extLst>
            </p:cNvPr>
            <p:cNvSpPr txBox="1"/>
            <p:nvPr/>
          </p:nvSpPr>
          <p:spPr>
            <a:xfrm>
              <a:off x="7186325" y="4632949"/>
              <a:ext cx="216252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Sampled area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9057E0A4-5CA4-C6E7-9605-90CDF0B916B0}"/>
              </a:ext>
            </a:extLst>
          </p:cNvPr>
          <p:cNvSpPr txBox="1"/>
          <p:nvPr/>
        </p:nvSpPr>
        <p:spPr>
          <a:xfrm>
            <a:off x="0" y="6488668"/>
            <a:ext cx="14360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 = 2,279</a:t>
            </a:r>
          </a:p>
        </p:txBody>
      </p:sp>
    </p:spTree>
    <p:extLst>
      <p:ext uri="{BB962C8B-B14F-4D97-AF65-F5344CB8AC3E}">
        <p14:creationId xmlns:p14="http://schemas.microsoft.com/office/powerpoint/2010/main" val="32528175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453</TotalTime>
  <Words>903</Words>
  <Application>Microsoft Office PowerPoint</Application>
  <PresentationFormat>Widescreen</PresentationFormat>
  <Paragraphs>174</Paragraphs>
  <Slides>24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Aptos</vt:lpstr>
      <vt:lpstr>Aptos Display</vt:lpstr>
      <vt:lpstr>Aptos Narrow</vt:lpstr>
      <vt:lpstr>Arial</vt:lpstr>
      <vt:lpstr>Office Theme</vt:lpstr>
      <vt:lpstr>EUS Survey Program Manager Survey Design Exercise</vt:lpstr>
      <vt:lpstr>Objectives</vt:lpstr>
      <vt:lpstr>Assessment Approach, Logic, &amp; Assumptions</vt:lpstr>
      <vt:lpstr>Assessment: An epidemiologic approach</vt:lpstr>
      <vt:lpstr>2022 Residential Building Stock Assessment (RBSA) Methodology</vt:lpstr>
      <vt:lpstr>2022 RBSA Limitations</vt:lpstr>
      <vt:lpstr>2022 RBSA Limitations</vt:lpstr>
      <vt:lpstr>Survey Summary</vt:lpstr>
      <vt:lpstr>Survey Sample Collection Area</vt:lpstr>
      <vt:lpstr>Responses by State</vt:lpstr>
      <vt:lpstr>Rural vs Urban</vt:lpstr>
      <vt:lpstr>Responses by Residence Type</vt:lpstr>
      <vt:lpstr>Key Question 1:</vt:lpstr>
      <vt:lpstr>Manufactured homes are the least sampled building type</vt:lpstr>
      <vt:lpstr>Manufactured Home Collection Area</vt:lpstr>
      <vt:lpstr>Manufactured Homes by State</vt:lpstr>
      <vt:lpstr>Manufactured Homes by State: N &lt; 10</vt:lpstr>
      <vt:lpstr>Key Question 2:</vt:lpstr>
      <vt:lpstr>Manufactured homes are more present in rural areas</vt:lpstr>
      <vt:lpstr>Rural Areas for Oversampling</vt:lpstr>
      <vt:lpstr>Key considerations around design, scope, and budget for leadership to consider</vt:lpstr>
      <vt:lpstr>Gap analysis. What other data and information would you recommend seeking out to inform your assessment?</vt:lpstr>
      <vt:lpstr>What questions came up as you developed your business case?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Neil Yetz</dc:creator>
  <cp:lastModifiedBy>Neil Yetz</cp:lastModifiedBy>
  <cp:revision>1</cp:revision>
  <dcterms:created xsi:type="dcterms:W3CDTF">2025-10-01T22:38:51Z</dcterms:created>
  <dcterms:modified xsi:type="dcterms:W3CDTF">2025-10-02T14:07:35Z</dcterms:modified>
</cp:coreProperties>
</file>